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4.xml" ContentType="application/vnd.openxmlformats-officedocument.presentationml.notesSlide+xml"/>
  <Override PartName="/ppt/ink/ink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sldIdLst>
    <p:sldId id="256" r:id="rId2"/>
    <p:sldId id="286" r:id="rId3"/>
    <p:sldId id="447" r:id="rId4"/>
    <p:sldId id="449" r:id="rId5"/>
    <p:sldId id="450" r:id="rId6"/>
    <p:sldId id="451" r:id="rId7"/>
    <p:sldId id="452" r:id="rId8"/>
    <p:sldId id="453" r:id="rId9"/>
    <p:sldId id="454" r:id="rId10"/>
    <p:sldId id="438" r:id="rId11"/>
    <p:sldId id="429" r:id="rId12"/>
    <p:sldId id="431" r:id="rId13"/>
    <p:sldId id="432" r:id="rId14"/>
    <p:sldId id="430" r:id="rId15"/>
    <p:sldId id="433" r:id="rId16"/>
    <p:sldId id="435" r:id="rId17"/>
    <p:sldId id="434" r:id="rId18"/>
    <p:sldId id="436" r:id="rId19"/>
    <p:sldId id="437" r:id="rId20"/>
    <p:sldId id="426" r:id="rId21"/>
    <p:sldId id="427" r:id="rId22"/>
    <p:sldId id="428" r:id="rId23"/>
    <p:sldId id="399" r:id="rId24"/>
    <p:sldId id="359" r:id="rId25"/>
    <p:sldId id="360" r:id="rId26"/>
    <p:sldId id="361"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419" r:id="rId47"/>
    <p:sldId id="420" r:id="rId48"/>
    <p:sldId id="383" r:id="rId49"/>
    <p:sldId id="384" r:id="rId50"/>
    <p:sldId id="385" r:id="rId51"/>
    <p:sldId id="386" r:id="rId52"/>
    <p:sldId id="388" r:id="rId53"/>
    <p:sldId id="421" r:id="rId54"/>
    <p:sldId id="422" r:id="rId55"/>
    <p:sldId id="439" r:id="rId56"/>
    <p:sldId id="440" r:id="rId57"/>
    <p:sldId id="441" r:id="rId58"/>
    <p:sldId id="391" r:id="rId59"/>
    <p:sldId id="299" r:id="rId60"/>
    <p:sldId id="302" r:id="rId61"/>
    <p:sldId id="303" r:id="rId62"/>
    <p:sldId id="392" r:id="rId63"/>
    <p:sldId id="311" r:id="rId64"/>
    <p:sldId id="312" r:id="rId65"/>
    <p:sldId id="305" r:id="rId66"/>
    <p:sldId id="308" r:id="rId67"/>
    <p:sldId id="393" r:id="rId68"/>
    <p:sldId id="394" r:id="rId69"/>
    <p:sldId id="395" r:id="rId70"/>
    <p:sldId id="396" r:id="rId71"/>
    <p:sldId id="397" r:id="rId72"/>
    <p:sldId id="398" r:id="rId73"/>
    <p:sldId id="442" r:id="rId74"/>
    <p:sldId id="313" r:id="rId75"/>
    <p:sldId id="423" r:id="rId76"/>
    <p:sldId id="314" r:id="rId77"/>
    <p:sldId id="315" r:id="rId78"/>
    <p:sldId id="316" r:id="rId79"/>
    <p:sldId id="317" r:id="rId80"/>
    <p:sldId id="424" r:id="rId81"/>
    <p:sldId id="318" r:id="rId82"/>
    <p:sldId id="319" r:id="rId83"/>
    <p:sldId id="321" r:id="rId84"/>
    <p:sldId id="322" r:id="rId85"/>
    <p:sldId id="323" r:id="rId86"/>
    <p:sldId id="324" r:id="rId87"/>
    <p:sldId id="333" r:id="rId88"/>
    <p:sldId id="325" r:id="rId89"/>
    <p:sldId id="329" r:id="rId90"/>
    <p:sldId id="443" r:id="rId91"/>
    <p:sldId id="331" r:id="rId92"/>
    <p:sldId id="326" r:id="rId93"/>
    <p:sldId id="328" r:id="rId94"/>
    <p:sldId id="327" r:id="rId95"/>
    <p:sldId id="444" r:id="rId96"/>
    <p:sldId id="332" r:id="rId97"/>
    <p:sldId id="455" r:id="rId98"/>
    <p:sldId id="330" r:id="rId99"/>
    <p:sldId id="334" r:id="rId100"/>
    <p:sldId id="335" r:id="rId101"/>
    <p:sldId id="345" r:id="rId102"/>
    <p:sldId id="346" r:id="rId103"/>
    <p:sldId id="347" r:id="rId104"/>
    <p:sldId id="348" r:id="rId105"/>
    <p:sldId id="349" r:id="rId106"/>
    <p:sldId id="350" r:id="rId107"/>
    <p:sldId id="353" r:id="rId108"/>
    <p:sldId id="351" r:id="rId109"/>
    <p:sldId id="354" r:id="rId110"/>
    <p:sldId id="352" r:id="rId111"/>
    <p:sldId id="356" r:id="rId112"/>
    <p:sldId id="355" r:id="rId113"/>
    <p:sldId id="357" r:id="rId114"/>
    <p:sldId id="445" r:id="rId115"/>
    <p:sldId id="425" r:id="rId116"/>
    <p:sldId id="342" r:id="rId117"/>
    <p:sldId id="343" r:id="rId118"/>
    <p:sldId id="344" r:id="rId119"/>
    <p:sldId id="337" r:id="rId120"/>
    <p:sldId id="338" r:id="rId121"/>
    <p:sldId id="341" r:id="rId122"/>
    <p:sldId id="339" r:id="rId123"/>
    <p:sldId id="340" r:id="rId124"/>
    <p:sldId id="446" r:id="rId1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2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autoAdjust="0"/>
    <p:restoredTop sz="94660"/>
  </p:normalViewPr>
  <p:slideViewPr>
    <p:cSldViewPr snapToGrid="0">
      <p:cViewPr varScale="1">
        <p:scale>
          <a:sx n="111" d="100"/>
          <a:sy n="111" d="100"/>
        </p:scale>
        <p:origin x="552"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54EC1-7302-4D9B-A327-D0539635E6E0}"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s-ES"/>
        </a:p>
      </dgm:t>
    </dgm:pt>
    <dgm:pt modelId="{494FF3A4-F7D9-450F-9B04-A3CC940054E8}">
      <dgm:prSet phldrT="[Texto]" custT="1"/>
      <dgm:spPr>
        <a:solidFill>
          <a:schemeClr val="accent1">
            <a:hueOff val="0"/>
            <a:satOff val="0"/>
            <a:lumOff val="0"/>
            <a:alpha val="41000"/>
          </a:schemeClr>
        </a:solidFill>
        <a:ln>
          <a:solidFill>
            <a:schemeClr val="tx1"/>
          </a:solidFill>
        </a:ln>
      </dgm:spPr>
      <dgm:t>
        <a:bodyPr/>
        <a:lstStyle/>
        <a:p>
          <a:r>
            <a:rPr lang="es-ES_tradnl" sz="2000" dirty="0">
              <a:solidFill>
                <a:schemeClr val="tx1"/>
              </a:solidFill>
            </a:rPr>
            <a:t>  </a:t>
          </a:r>
          <a:r>
            <a:rPr lang="es-ES_tradnl" sz="2000" dirty="0">
              <a:solidFill>
                <a:schemeClr val="accent5">
                  <a:lumMod val="50000"/>
                </a:schemeClr>
              </a:solidFill>
              <a:latin typeface="Arial Rounded MT Bold" panose="020F0704030504030204" pitchFamily="34" charset="0"/>
            </a:rPr>
            <a:t>Los inicios</a:t>
          </a:r>
          <a:endParaRPr lang="es-ES" sz="2000" dirty="0">
            <a:solidFill>
              <a:schemeClr val="accent5">
                <a:lumMod val="50000"/>
              </a:schemeClr>
            </a:solidFill>
            <a:latin typeface="Arial Rounded MT Bold" panose="020F0704030504030204" pitchFamily="34" charset="0"/>
          </a:endParaRPr>
        </a:p>
      </dgm:t>
    </dgm:pt>
    <dgm:pt modelId="{30E9D73C-5D7B-4715-93B2-E1DA17FBE3D7}" type="parTrans" cxnId="{C533E16C-59D7-4D71-8015-13909443413D}">
      <dgm:prSet/>
      <dgm:spPr/>
      <dgm:t>
        <a:bodyPr/>
        <a:lstStyle/>
        <a:p>
          <a:endParaRPr lang="es-ES"/>
        </a:p>
      </dgm:t>
    </dgm:pt>
    <dgm:pt modelId="{57C99C12-AD88-4B04-B758-7E0F78D0B6E8}" type="sibTrans" cxnId="{C533E16C-59D7-4D71-8015-13909443413D}">
      <dgm:prSet/>
      <dgm:spPr/>
      <dgm:t>
        <a:bodyPr/>
        <a:lstStyle/>
        <a:p>
          <a:endParaRPr lang="es-ES"/>
        </a:p>
      </dgm:t>
    </dgm:pt>
    <dgm:pt modelId="{E25A61DE-E14F-4D48-B6F8-431A40282692}">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orientados a objetos</a:t>
          </a:r>
          <a:endParaRPr lang="es-ES" sz="2000" dirty="0">
            <a:solidFill>
              <a:schemeClr val="accent5">
                <a:lumMod val="50000"/>
              </a:schemeClr>
            </a:solidFill>
            <a:latin typeface="Arial Rounded MT Bold" panose="020F0704030504030204" pitchFamily="34" charset="0"/>
          </a:endParaRPr>
        </a:p>
      </dgm:t>
    </dgm:pt>
    <dgm:pt modelId="{3F8FB708-EC50-48F5-8AD9-B34FB0674583}" type="parTrans" cxnId="{6DF8CC81-0F5F-4668-81C2-40CCBFFAFE63}">
      <dgm:prSet/>
      <dgm:spPr/>
      <dgm:t>
        <a:bodyPr/>
        <a:lstStyle/>
        <a:p>
          <a:endParaRPr lang="es-ES"/>
        </a:p>
      </dgm:t>
    </dgm:pt>
    <dgm:pt modelId="{1F2AF272-B3B5-4EE8-BB6E-94BC0F45213E}" type="sibTrans" cxnId="{6DF8CC81-0F5F-4668-81C2-40CCBFFAFE63}">
      <dgm:prSet/>
      <dgm:spPr/>
      <dgm:t>
        <a:bodyPr/>
        <a:lstStyle/>
        <a:p>
          <a:endParaRPr lang="es-ES"/>
        </a:p>
      </dgm:t>
    </dgm:pt>
    <dgm:pt modelId="{63CBE6C5-C0B5-4642-AD82-35DFECDBB4A4}">
      <dgm:prSet phldrT="[Texto]" custT="1"/>
      <dgm:spPr>
        <a:solidFill>
          <a:schemeClr val="accent1">
            <a:hueOff val="0"/>
            <a:satOff val="0"/>
            <a:lumOff val="0"/>
            <a:alpha val="41000"/>
          </a:schemeClr>
        </a:solidFill>
        <a:ln>
          <a:solidFill>
            <a:schemeClr val="tx1"/>
          </a:solidFill>
        </a:ln>
      </dgm:spPr>
      <dgm:t>
        <a:bodyPr/>
        <a:lstStyle/>
        <a:p>
          <a:r>
            <a:rPr lang="es-ES_tradnl" sz="2000" dirty="0">
              <a:solidFill>
                <a:schemeClr val="tx1"/>
              </a:solidFill>
            </a:rPr>
            <a:t>  </a:t>
          </a:r>
          <a:r>
            <a:rPr lang="es-ES_tradnl" sz="2000" dirty="0">
              <a:solidFill>
                <a:schemeClr val="accent5">
                  <a:lumMod val="50000"/>
                </a:schemeClr>
              </a:solidFill>
              <a:latin typeface="Arial Rounded MT Bold" panose="020F0704030504030204" pitchFamily="34" charset="0"/>
            </a:rPr>
            <a:t>Internet</a:t>
          </a:r>
          <a:endParaRPr lang="es-ES" sz="2000" dirty="0">
            <a:solidFill>
              <a:schemeClr val="accent5">
                <a:lumMod val="50000"/>
              </a:schemeClr>
            </a:solidFill>
            <a:latin typeface="Arial Rounded MT Bold" panose="020F0704030504030204" pitchFamily="34" charset="0"/>
          </a:endParaRPr>
        </a:p>
      </dgm:t>
    </dgm:pt>
    <dgm:pt modelId="{A1318CD0-4A90-487B-8079-0198A1E55B6A}" type="parTrans" cxnId="{02A75F19-28DB-44C6-9D6B-EBA0A886D528}">
      <dgm:prSet/>
      <dgm:spPr/>
      <dgm:t>
        <a:bodyPr/>
        <a:lstStyle/>
        <a:p>
          <a:endParaRPr lang="es-ES"/>
        </a:p>
      </dgm:t>
    </dgm:pt>
    <dgm:pt modelId="{15BAAD0D-FCE3-4BD1-950D-72952214A43F}" type="sibTrans" cxnId="{02A75F19-28DB-44C6-9D6B-EBA0A886D528}">
      <dgm:prSet/>
      <dgm:spPr/>
      <dgm:t>
        <a:bodyPr/>
        <a:lstStyle/>
        <a:p>
          <a:endParaRPr lang="es-ES"/>
        </a:p>
      </dgm:t>
    </dgm:pt>
    <dgm:pt modelId="{2A5AC665-62E9-494A-B4BF-301C8F408423}">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de alto nivel</a:t>
          </a:r>
          <a:endParaRPr lang="es-ES" sz="2000" dirty="0">
            <a:solidFill>
              <a:schemeClr val="accent5">
                <a:lumMod val="50000"/>
              </a:schemeClr>
            </a:solidFill>
            <a:latin typeface="Arial Rounded MT Bold" panose="020F0704030504030204" pitchFamily="34" charset="0"/>
          </a:endParaRPr>
        </a:p>
      </dgm:t>
    </dgm:pt>
    <dgm:pt modelId="{4F0D26C4-567D-4121-9C61-6DE747FE2393}" type="sibTrans" cxnId="{15F97894-5704-427B-A6D1-23A3DB04314D}">
      <dgm:prSet/>
      <dgm:spPr/>
      <dgm:t>
        <a:bodyPr/>
        <a:lstStyle/>
        <a:p>
          <a:endParaRPr lang="es-ES"/>
        </a:p>
      </dgm:t>
    </dgm:pt>
    <dgm:pt modelId="{C16EDC63-AD3E-41F4-93BA-ABF2ED43D856}" type="parTrans" cxnId="{15F97894-5704-427B-A6D1-23A3DB04314D}">
      <dgm:prSet/>
      <dgm:spPr/>
      <dgm:t>
        <a:bodyPr/>
        <a:lstStyle/>
        <a:p>
          <a:endParaRPr lang="es-ES"/>
        </a:p>
      </dgm:t>
    </dgm:pt>
    <dgm:pt modelId="{063FC487-8502-493A-A066-761E4E996F54}">
      <dgm:prSet phldrT="[Texto]" custT="1"/>
      <dgm:spPr>
        <a:solidFill>
          <a:schemeClr val="accent1">
            <a:hueOff val="0"/>
            <a:satOff val="0"/>
            <a:lumOff val="0"/>
            <a:alpha val="41000"/>
          </a:schemeClr>
        </a:solidFill>
        <a:ln>
          <a:solidFill>
            <a:schemeClr val="tx1"/>
          </a:solidFill>
        </a:ln>
      </dgm:spPr>
      <dgm:t>
        <a:bodyPr/>
        <a:lstStyle/>
        <a:p>
          <a:r>
            <a:rPr lang="es-ES_tradnl" sz="2000" dirty="0"/>
            <a:t> </a:t>
          </a:r>
          <a:r>
            <a:rPr lang="es-ES_tradnl" sz="2000" dirty="0">
              <a:solidFill>
                <a:schemeClr val="accent5">
                  <a:lumMod val="50000"/>
                </a:schemeClr>
              </a:solidFill>
              <a:latin typeface="Arial Rounded MT Bold" panose="020F0704030504030204" pitchFamily="34" charset="0"/>
            </a:rPr>
            <a:t>Lenguajes estructurados</a:t>
          </a:r>
          <a:endParaRPr lang="es-ES" sz="2000" dirty="0">
            <a:solidFill>
              <a:schemeClr val="accent5">
                <a:lumMod val="50000"/>
              </a:schemeClr>
            </a:solidFill>
            <a:latin typeface="Arial Rounded MT Bold" panose="020F0704030504030204" pitchFamily="34" charset="0"/>
          </a:endParaRPr>
        </a:p>
      </dgm:t>
    </dgm:pt>
    <dgm:pt modelId="{8F72EDAA-3756-4559-BFD7-35BC1D2AD632}" type="sibTrans" cxnId="{30583E0C-BD3F-4543-9119-523DA9FD0E90}">
      <dgm:prSet/>
      <dgm:spPr/>
      <dgm:t>
        <a:bodyPr/>
        <a:lstStyle/>
        <a:p>
          <a:endParaRPr lang="es-ES"/>
        </a:p>
      </dgm:t>
    </dgm:pt>
    <dgm:pt modelId="{F746E114-BB38-4493-B6AC-7FE89498D656}" type="parTrans" cxnId="{30583E0C-BD3F-4543-9119-523DA9FD0E90}">
      <dgm:prSet/>
      <dgm:spPr/>
      <dgm:t>
        <a:bodyPr/>
        <a:lstStyle/>
        <a:p>
          <a:endParaRPr lang="es-ES"/>
        </a:p>
      </dgm:t>
    </dgm:pt>
    <dgm:pt modelId="{7589E02B-9640-4F1D-A73C-48CFBFFB9DDE}" type="pres">
      <dgm:prSet presAssocID="{B5154EC1-7302-4D9B-A327-D0539635E6E0}" presName="linear" presStyleCnt="0">
        <dgm:presLayoutVars>
          <dgm:dir/>
          <dgm:resizeHandles val="exact"/>
        </dgm:presLayoutVars>
      </dgm:prSet>
      <dgm:spPr/>
    </dgm:pt>
    <dgm:pt modelId="{70181B2D-F4B1-4075-AC8E-45B8DC9E886C}" type="pres">
      <dgm:prSet presAssocID="{494FF3A4-F7D9-450F-9B04-A3CC940054E8}" presName="comp" presStyleCnt="0"/>
      <dgm:spPr/>
    </dgm:pt>
    <dgm:pt modelId="{73FE621B-1508-4AA6-87CA-BF17B256E97A}" type="pres">
      <dgm:prSet presAssocID="{494FF3A4-F7D9-450F-9B04-A3CC940054E8}" presName="box" presStyleLbl="node1" presStyleIdx="0" presStyleCnt="5"/>
      <dgm:spPr/>
    </dgm:pt>
    <dgm:pt modelId="{9BE0DEAE-9097-45CD-BF2A-EC13122310C1}" type="pres">
      <dgm:prSet presAssocID="{494FF3A4-F7D9-450F-9B04-A3CC940054E8}" presName="img" presStyleLbl="fgImgPlace1" presStyleIdx="0" presStyleCnt="5"/>
      <dgm:spPr>
        <a:blipFill rotWithShape="0">
          <a:blip xmlns:r="http://schemas.openxmlformats.org/officeDocument/2006/relationships" r:embed="rId1"/>
          <a:stretch>
            <a:fillRect/>
          </a:stretch>
        </a:blipFill>
        <a:ln>
          <a:solidFill>
            <a:schemeClr val="tx1"/>
          </a:solidFill>
        </a:ln>
      </dgm:spPr>
    </dgm:pt>
    <dgm:pt modelId="{090AC2DA-742D-4F7B-85A3-CA3A8B686583}" type="pres">
      <dgm:prSet presAssocID="{494FF3A4-F7D9-450F-9B04-A3CC940054E8}" presName="text" presStyleLbl="node1" presStyleIdx="0" presStyleCnt="5">
        <dgm:presLayoutVars>
          <dgm:bulletEnabled val="1"/>
        </dgm:presLayoutVars>
      </dgm:prSet>
      <dgm:spPr/>
    </dgm:pt>
    <dgm:pt modelId="{6B1D10B5-0086-476F-A3D2-8109C6D51857}" type="pres">
      <dgm:prSet presAssocID="{57C99C12-AD88-4B04-B758-7E0F78D0B6E8}" presName="spacer" presStyleCnt="0"/>
      <dgm:spPr/>
    </dgm:pt>
    <dgm:pt modelId="{69E30341-7930-4BD3-9153-18308D2BD88D}" type="pres">
      <dgm:prSet presAssocID="{2A5AC665-62E9-494A-B4BF-301C8F408423}" presName="comp" presStyleCnt="0"/>
      <dgm:spPr/>
    </dgm:pt>
    <dgm:pt modelId="{162F5351-2496-4757-96A8-EAB7BA687547}" type="pres">
      <dgm:prSet presAssocID="{2A5AC665-62E9-494A-B4BF-301C8F408423}" presName="box" presStyleLbl="node1" presStyleIdx="1" presStyleCnt="5"/>
      <dgm:spPr/>
    </dgm:pt>
    <dgm:pt modelId="{92A27D4E-2A71-40E3-BC87-6DB9883C9730}" type="pres">
      <dgm:prSet presAssocID="{2A5AC665-62E9-494A-B4BF-301C8F408423}" presName="img" presStyleLbl="fgImgPlace1" presStyleIdx="1" presStyleCnt="5"/>
      <dgm:spPr>
        <a:blipFill rotWithShape="0">
          <a:blip xmlns:r="http://schemas.openxmlformats.org/officeDocument/2006/relationships" r:embed="rId2"/>
          <a:stretch>
            <a:fillRect/>
          </a:stretch>
        </a:blipFill>
        <a:ln>
          <a:solidFill>
            <a:schemeClr val="tx1"/>
          </a:solidFill>
        </a:ln>
      </dgm:spPr>
    </dgm:pt>
    <dgm:pt modelId="{33ADB71C-7A21-40F3-A2CA-689101AB69C3}" type="pres">
      <dgm:prSet presAssocID="{2A5AC665-62E9-494A-B4BF-301C8F408423}" presName="text" presStyleLbl="node1" presStyleIdx="1" presStyleCnt="5">
        <dgm:presLayoutVars>
          <dgm:bulletEnabled val="1"/>
        </dgm:presLayoutVars>
      </dgm:prSet>
      <dgm:spPr/>
    </dgm:pt>
    <dgm:pt modelId="{0817A4A3-2EA3-4FEC-AA38-2A6D14705407}" type="pres">
      <dgm:prSet presAssocID="{4F0D26C4-567D-4121-9C61-6DE747FE2393}" presName="spacer" presStyleCnt="0"/>
      <dgm:spPr/>
    </dgm:pt>
    <dgm:pt modelId="{3418754D-74AB-4C00-BD4E-94022E0034CC}" type="pres">
      <dgm:prSet presAssocID="{063FC487-8502-493A-A066-761E4E996F54}" presName="comp" presStyleCnt="0"/>
      <dgm:spPr/>
    </dgm:pt>
    <dgm:pt modelId="{38F9A2DE-54E7-4034-B0BB-E77379174EE4}" type="pres">
      <dgm:prSet presAssocID="{063FC487-8502-493A-A066-761E4E996F54}" presName="box" presStyleLbl="node1" presStyleIdx="2" presStyleCnt="5"/>
      <dgm:spPr/>
    </dgm:pt>
    <dgm:pt modelId="{42680DFB-98E2-4590-B6C8-255641F85EF1}" type="pres">
      <dgm:prSet presAssocID="{063FC487-8502-493A-A066-761E4E996F54}" presName="img" presStyleLbl="fgImgPlace1" presStyleIdx="2" presStyleCnt="5"/>
      <dgm:spPr>
        <a:blipFill rotWithShape="0">
          <a:blip xmlns:r="http://schemas.openxmlformats.org/officeDocument/2006/relationships" r:embed="rId3"/>
          <a:stretch>
            <a:fillRect/>
          </a:stretch>
        </a:blipFill>
        <a:ln>
          <a:solidFill>
            <a:schemeClr val="tx1"/>
          </a:solidFill>
        </a:ln>
      </dgm:spPr>
    </dgm:pt>
    <dgm:pt modelId="{FE4E1D0D-CFA2-4A66-91E3-D85B5278CFB7}" type="pres">
      <dgm:prSet presAssocID="{063FC487-8502-493A-A066-761E4E996F54}" presName="text" presStyleLbl="node1" presStyleIdx="2" presStyleCnt="5">
        <dgm:presLayoutVars>
          <dgm:bulletEnabled val="1"/>
        </dgm:presLayoutVars>
      </dgm:prSet>
      <dgm:spPr/>
    </dgm:pt>
    <dgm:pt modelId="{19A21D4D-5DBF-4D8A-B633-859198BFA85F}" type="pres">
      <dgm:prSet presAssocID="{8F72EDAA-3756-4559-BFD7-35BC1D2AD632}" presName="spacer" presStyleCnt="0"/>
      <dgm:spPr/>
    </dgm:pt>
    <dgm:pt modelId="{9CD410AD-2A82-41DA-8014-008F2673B271}" type="pres">
      <dgm:prSet presAssocID="{E25A61DE-E14F-4D48-B6F8-431A40282692}" presName="comp" presStyleCnt="0"/>
      <dgm:spPr/>
    </dgm:pt>
    <dgm:pt modelId="{EC026479-E512-4D5F-9C60-C30FA059F4D5}" type="pres">
      <dgm:prSet presAssocID="{E25A61DE-E14F-4D48-B6F8-431A40282692}" presName="box" presStyleLbl="node1" presStyleIdx="3" presStyleCnt="5"/>
      <dgm:spPr/>
    </dgm:pt>
    <dgm:pt modelId="{1743ABA9-59E9-4D81-9401-36D80FCFDB5B}" type="pres">
      <dgm:prSet presAssocID="{E25A61DE-E14F-4D48-B6F8-431A40282692}" presName="img" presStyleLbl="fgImgPlace1" presStyleIdx="3" presStyleCnt="5"/>
      <dgm:spPr>
        <a:blipFill rotWithShape="0">
          <a:blip xmlns:r="http://schemas.openxmlformats.org/officeDocument/2006/relationships" r:embed="rId4"/>
          <a:stretch>
            <a:fillRect/>
          </a:stretch>
        </a:blipFill>
        <a:ln>
          <a:solidFill>
            <a:schemeClr val="tx1"/>
          </a:solidFill>
        </a:ln>
      </dgm:spPr>
    </dgm:pt>
    <dgm:pt modelId="{5879D61F-72D4-4244-8D70-DA8AFB07A981}" type="pres">
      <dgm:prSet presAssocID="{E25A61DE-E14F-4D48-B6F8-431A40282692}" presName="text" presStyleLbl="node1" presStyleIdx="3" presStyleCnt="5">
        <dgm:presLayoutVars>
          <dgm:bulletEnabled val="1"/>
        </dgm:presLayoutVars>
      </dgm:prSet>
      <dgm:spPr/>
    </dgm:pt>
    <dgm:pt modelId="{4AA3FFB2-4D24-4541-BF09-427008E523F7}" type="pres">
      <dgm:prSet presAssocID="{1F2AF272-B3B5-4EE8-BB6E-94BC0F45213E}" presName="spacer" presStyleCnt="0"/>
      <dgm:spPr/>
    </dgm:pt>
    <dgm:pt modelId="{DD505615-CF6E-4ADD-A98C-EE3649497E85}" type="pres">
      <dgm:prSet presAssocID="{63CBE6C5-C0B5-4642-AD82-35DFECDBB4A4}" presName="comp" presStyleCnt="0"/>
      <dgm:spPr/>
    </dgm:pt>
    <dgm:pt modelId="{92484618-B84D-44C6-A1E1-27DB1BF6FB10}" type="pres">
      <dgm:prSet presAssocID="{63CBE6C5-C0B5-4642-AD82-35DFECDBB4A4}" presName="box" presStyleLbl="node1" presStyleIdx="4" presStyleCnt="5"/>
      <dgm:spPr/>
    </dgm:pt>
    <dgm:pt modelId="{CE3B79AA-4E9B-4348-B17B-6C8052B48729}" type="pres">
      <dgm:prSet presAssocID="{63CBE6C5-C0B5-4642-AD82-35DFECDBB4A4}" presName="img" presStyleLbl="fgImgPlace1" presStyleIdx="4" presStyleCnt="5"/>
      <dgm:spPr>
        <a:blipFill rotWithShape="0">
          <a:blip xmlns:r="http://schemas.openxmlformats.org/officeDocument/2006/relationships" r:embed="rId5"/>
          <a:stretch>
            <a:fillRect/>
          </a:stretch>
        </a:blipFill>
        <a:ln>
          <a:solidFill>
            <a:schemeClr val="tx1"/>
          </a:solidFill>
        </a:ln>
      </dgm:spPr>
    </dgm:pt>
    <dgm:pt modelId="{F358DABF-10B1-49A9-BDC1-7746C4E39D20}" type="pres">
      <dgm:prSet presAssocID="{63CBE6C5-C0B5-4642-AD82-35DFECDBB4A4}" presName="text" presStyleLbl="node1" presStyleIdx="4" presStyleCnt="5">
        <dgm:presLayoutVars>
          <dgm:bulletEnabled val="1"/>
        </dgm:presLayoutVars>
      </dgm:prSet>
      <dgm:spPr/>
    </dgm:pt>
  </dgm:ptLst>
  <dgm:cxnLst>
    <dgm:cxn modelId="{30583E0C-BD3F-4543-9119-523DA9FD0E90}" srcId="{B5154EC1-7302-4D9B-A327-D0539635E6E0}" destId="{063FC487-8502-493A-A066-761E4E996F54}" srcOrd="2" destOrd="0" parTransId="{F746E114-BB38-4493-B6AC-7FE89498D656}" sibTransId="{8F72EDAA-3756-4559-BFD7-35BC1D2AD632}"/>
    <dgm:cxn modelId="{02A75F19-28DB-44C6-9D6B-EBA0A886D528}" srcId="{B5154EC1-7302-4D9B-A327-D0539635E6E0}" destId="{63CBE6C5-C0B5-4642-AD82-35DFECDBB4A4}" srcOrd="4" destOrd="0" parTransId="{A1318CD0-4A90-487B-8079-0198A1E55B6A}" sibTransId="{15BAAD0D-FCE3-4BD1-950D-72952214A43F}"/>
    <dgm:cxn modelId="{174C8629-84F5-4AF3-8B43-221A48A573C2}" type="presOf" srcId="{E25A61DE-E14F-4D48-B6F8-431A40282692}" destId="{EC026479-E512-4D5F-9C60-C30FA059F4D5}" srcOrd="0" destOrd="0" presId="urn:microsoft.com/office/officeart/2005/8/layout/vList4#1"/>
    <dgm:cxn modelId="{F67CEC6A-B82D-4982-8F06-C3F797BCF635}" type="presOf" srcId="{63CBE6C5-C0B5-4642-AD82-35DFECDBB4A4}" destId="{F358DABF-10B1-49A9-BDC1-7746C4E39D20}" srcOrd="1" destOrd="0" presId="urn:microsoft.com/office/officeart/2005/8/layout/vList4#1"/>
    <dgm:cxn modelId="{C533E16C-59D7-4D71-8015-13909443413D}" srcId="{B5154EC1-7302-4D9B-A327-D0539635E6E0}" destId="{494FF3A4-F7D9-450F-9B04-A3CC940054E8}" srcOrd="0" destOrd="0" parTransId="{30E9D73C-5D7B-4715-93B2-E1DA17FBE3D7}" sibTransId="{57C99C12-AD88-4B04-B758-7E0F78D0B6E8}"/>
    <dgm:cxn modelId="{EDEAE858-97F6-4214-BAC0-933A6BF2575D}" type="presOf" srcId="{494FF3A4-F7D9-450F-9B04-A3CC940054E8}" destId="{090AC2DA-742D-4F7B-85A3-CA3A8B686583}" srcOrd="1" destOrd="0" presId="urn:microsoft.com/office/officeart/2005/8/layout/vList4#1"/>
    <dgm:cxn modelId="{39654259-62E4-41BA-9FB5-2765ADF7F5F4}" type="presOf" srcId="{E25A61DE-E14F-4D48-B6F8-431A40282692}" destId="{5879D61F-72D4-4244-8D70-DA8AFB07A981}" srcOrd="1" destOrd="0" presId="urn:microsoft.com/office/officeart/2005/8/layout/vList4#1"/>
    <dgm:cxn modelId="{6DF8CC81-0F5F-4668-81C2-40CCBFFAFE63}" srcId="{B5154EC1-7302-4D9B-A327-D0539635E6E0}" destId="{E25A61DE-E14F-4D48-B6F8-431A40282692}" srcOrd="3" destOrd="0" parTransId="{3F8FB708-EC50-48F5-8AD9-B34FB0674583}" sibTransId="{1F2AF272-B3B5-4EE8-BB6E-94BC0F45213E}"/>
    <dgm:cxn modelId="{47143086-D342-4833-B21F-37A94DA61A35}" type="presOf" srcId="{063FC487-8502-493A-A066-761E4E996F54}" destId="{38F9A2DE-54E7-4034-B0BB-E77379174EE4}" srcOrd="0" destOrd="0" presId="urn:microsoft.com/office/officeart/2005/8/layout/vList4#1"/>
    <dgm:cxn modelId="{15F97894-5704-427B-A6D1-23A3DB04314D}" srcId="{B5154EC1-7302-4D9B-A327-D0539635E6E0}" destId="{2A5AC665-62E9-494A-B4BF-301C8F408423}" srcOrd="1" destOrd="0" parTransId="{C16EDC63-AD3E-41F4-93BA-ABF2ED43D856}" sibTransId="{4F0D26C4-567D-4121-9C61-6DE747FE2393}"/>
    <dgm:cxn modelId="{02FD08BD-4DFC-45D2-AA6E-1FEDC256A47C}" type="presOf" srcId="{494FF3A4-F7D9-450F-9B04-A3CC940054E8}" destId="{73FE621B-1508-4AA6-87CA-BF17B256E97A}" srcOrd="0" destOrd="0" presId="urn:microsoft.com/office/officeart/2005/8/layout/vList4#1"/>
    <dgm:cxn modelId="{62A454C3-A3FB-41F9-BCBC-6194FC1D2EFD}" type="presOf" srcId="{B5154EC1-7302-4D9B-A327-D0539635E6E0}" destId="{7589E02B-9640-4F1D-A73C-48CFBFFB9DDE}" srcOrd="0" destOrd="0" presId="urn:microsoft.com/office/officeart/2005/8/layout/vList4#1"/>
    <dgm:cxn modelId="{18FC69C8-B8D8-4E10-B7BD-FBA99F0F2A24}" type="presOf" srcId="{2A5AC665-62E9-494A-B4BF-301C8F408423}" destId="{33ADB71C-7A21-40F3-A2CA-689101AB69C3}" srcOrd="1" destOrd="0" presId="urn:microsoft.com/office/officeart/2005/8/layout/vList4#1"/>
    <dgm:cxn modelId="{62358CD9-F15C-440E-BE59-6A2249BC2DEB}" type="presOf" srcId="{063FC487-8502-493A-A066-761E4E996F54}" destId="{FE4E1D0D-CFA2-4A66-91E3-D85B5278CFB7}" srcOrd="1" destOrd="0" presId="urn:microsoft.com/office/officeart/2005/8/layout/vList4#1"/>
    <dgm:cxn modelId="{C98D08DC-A787-4E31-AA09-ACD5ED52F5E2}" type="presOf" srcId="{63CBE6C5-C0B5-4642-AD82-35DFECDBB4A4}" destId="{92484618-B84D-44C6-A1E1-27DB1BF6FB10}" srcOrd="0" destOrd="0" presId="urn:microsoft.com/office/officeart/2005/8/layout/vList4#1"/>
    <dgm:cxn modelId="{9D8FDCF4-6D2D-4CA3-9351-8B9ED11E72E4}" type="presOf" srcId="{2A5AC665-62E9-494A-B4BF-301C8F408423}" destId="{162F5351-2496-4757-96A8-EAB7BA687547}" srcOrd="0" destOrd="0" presId="urn:microsoft.com/office/officeart/2005/8/layout/vList4#1"/>
    <dgm:cxn modelId="{A621240F-481B-4DC9-B07E-FB3D6C7FF1D9}" type="presParOf" srcId="{7589E02B-9640-4F1D-A73C-48CFBFFB9DDE}" destId="{70181B2D-F4B1-4075-AC8E-45B8DC9E886C}" srcOrd="0" destOrd="0" presId="urn:microsoft.com/office/officeart/2005/8/layout/vList4#1"/>
    <dgm:cxn modelId="{5101E97F-CA8E-479C-8EBC-928E95F5BEB4}" type="presParOf" srcId="{70181B2D-F4B1-4075-AC8E-45B8DC9E886C}" destId="{73FE621B-1508-4AA6-87CA-BF17B256E97A}" srcOrd="0" destOrd="0" presId="urn:microsoft.com/office/officeart/2005/8/layout/vList4#1"/>
    <dgm:cxn modelId="{921F58E7-ED85-405B-B562-93CD00BBDDCA}" type="presParOf" srcId="{70181B2D-F4B1-4075-AC8E-45B8DC9E886C}" destId="{9BE0DEAE-9097-45CD-BF2A-EC13122310C1}" srcOrd="1" destOrd="0" presId="urn:microsoft.com/office/officeart/2005/8/layout/vList4#1"/>
    <dgm:cxn modelId="{89156569-FB68-4652-946E-6649973CEEBD}" type="presParOf" srcId="{70181B2D-F4B1-4075-AC8E-45B8DC9E886C}" destId="{090AC2DA-742D-4F7B-85A3-CA3A8B686583}" srcOrd="2" destOrd="0" presId="urn:microsoft.com/office/officeart/2005/8/layout/vList4#1"/>
    <dgm:cxn modelId="{6A9554FA-060A-4EF9-A0A0-971A7EA6B353}" type="presParOf" srcId="{7589E02B-9640-4F1D-A73C-48CFBFFB9DDE}" destId="{6B1D10B5-0086-476F-A3D2-8109C6D51857}" srcOrd="1" destOrd="0" presId="urn:microsoft.com/office/officeart/2005/8/layout/vList4#1"/>
    <dgm:cxn modelId="{CB007234-8409-4474-ADB2-67B50DE0763E}" type="presParOf" srcId="{7589E02B-9640-4F1D-A73C-48CFBFFB9DDE}" destId="{69E30341-7930-4BD3-9153-18308D2BD88D}" srcOrd="2" destOrd="0" presId="urn:microsoft.com/office/officeart/2005/8/layout/vList4#1"/>
    <dgm:cxn modelId="{8012414C-E912-421B-9872-B7091C519505}" type="presParOf" srcId="{69E30341-7930-4BD3-9153-18308D2BD88D}" destId="{162F5351-2496-4757-96A8-EAB7BA687547}" srcOrd="0" destOrd="0" presId="urn:microsoft.com/office/officeart/2005/8/layout/vList4#1"/>
    <dgm:cxn modelId="{95BEBB67-525D-47CB-BFA0-8B9A98CDDA79}" type="presParOf" srcId="{69E30341-7930-4BD3-9153-18308D2BD88D}" destId="{92A27D4E-2A71-40E3-BC87-6DB9883C9730}" srcOrd="1" destOrd="0" presId="urn:microsoft.com/office/officeart/2005/8/layout/vList4#1"/>
    <dgm:cxn modelId="{E83D60A4-1FFD-4808-BCA9-978975B84722}" type="presParOf" srcId="{69E30341-7930-4BD3-9153-18308D2BD88D}" destId="{33ADB71C-7A21-40F3-A2CA-689101AB69C3}" srcOrd="2" destOrd="0" presId="urn:microsoft.com/office/officeart/2005/8/layout/vList4#1"/>
    <dgm:cxn modelId="{3B806E88-5142-4EF1-A9D3-E594A7D4183A}" type="presParOf" srcId="{7589E02B-9640-4F1D-A73C-48CFBFFB9DDE}" destId="{0817A4A3-2EA3-4FEC-AA38-2A6D14705407}" srcOrd="3" destOrd="0" presId="urn:microsoft.com/office/officeart/2005/8/layout/vList4#1"/>
    <dgm:cxn modelId="{95FDE713-36AE-48BB-BCFF-7D1680F89881}" type="presParOf" srcId="{7589E02B-9640-4F1D-A73C-48CFBFFB9DDE}" destId="{3418754D-74AB-4C00-BD4E-94022E0034CC}" srcOrd="4" destOrd="0" presId="urn:microsoft.com/office/officeart/2005/8/layout/vList4#1"/>
    <dgm:cxn modelId="{27F0D264-1927-46D6-AF8F-2E95F0C3D7E5}" type="presParOf" srcId="{3418754D-74AB-4C00-BD4E-94022E0034CC}" destId="{38F9A2DE-54E7-4034-B0BB-E77379174EE4}" srcOrd="0" destOrd="0" presId="urn:microsoft.com/office/officeart/2005/8/layout/vList4#1"/>
    <dgm:cxn modelId="{FDEC3DD5-8FDF-4BBD-BBB4-4CFFA25E136B}" type="presParOf" srcId="{3418754D-74AB-4C00-BD4E-94022E0034CC}" destId="{42680DFB-98E2-4590-B6C8-255641F85EF1}" srcOrd="1" destOrd="0" presId="urn:microsoft.com/office/officeart/2005/8/layout/vList4#1"/>
    <dgm:cxn modelId="{F4C92DC5-4C3A-4812-A312-775A19F5B652}" type="presParOf" srcId="{3418754D-74AB-4C00-BD4E-94022E0034CC}" destId="{FE4E1D0D-CFA2-4A66-91E3-D85B5278CFB7}" srcOrd="2" destOrd="0" presId="urn:microsoft.com/office/officeart/2005/8/layout/vList4#1"/>
    <dgm:cxn modelId="{2C49DA22-0898-4881-93D1-1B9BAE2141DA}" type="presParOf" srcId="{7589E02B-9640-4F1D-A73C-48CFBFFB9DDE}" destId="{19A21D4D-5DBF-4D8A-B633-859198BFA85F}" srcOrd="5" destOrd="0" presId="urn:microsoft.com/office/officeart/2005/8/layout/vList4#1"/>
    <dgm:cxn modelId="{5006F694-D532-4A3E-8BA5-155707E9C93C}" type="presParOf" srcId="{7589E02B-9640-4F1D-A73C-48CFBFFB9DDE}" destId="{9CD410AD-2A82-41DA-8014-008F2673B271}" srcOrd="6" destOrd="0" presId="urn:microsoft.com/office/officeart/2005/8/layout/vList4#1"/>
    <dgm:cxn modelId="{C40EE893-B972-4F86-A26D-7C5BFCF778D1}" type="presParOf" srcId="{9CD410AD-2A82-41DA-8014-008F2673B271}" destId="{EC026479-E512-4D5F-9C60-C30FA059F4D5}" srcOrd="0" destOrd="0" presId="urn:microsoft.com/office/officeart/2005/8/layout/vList4#1"/>
    <dgm:cxn modelId="{9A990FE5-D652-46EF-9B38-8AF673C70097}" type="presParOf" srcId="{9CD410AD-2A82-41DA-8014-008F2673B271}" destId="{1743ABA9-59E9-4D81-9401-36D80FCFDB5B}" srcOrd="1" destOrd="0" presId="urn:microsoft.com/office/officeart/2005/8/layout/vList4#1"/>
    <dgm:cxn modelId="{12964DAF-4FAD-46B2-B613-249EE7DE559F}" type="presParOf" srcId="{9CD410AD-2A82-41DA-8014-008F2673B271}" destId="{5879D61F-72D4-4244-8D70-DA8AFB07A981}" srcOrd="2" destOrd="0" presId="urn:microsoft.com/office/officeart/2005/8/layout/vList4#1"/>
    <dgm:cxn modelId="{8573DB37-8255-4514-8CC7-B59E43F63265}" type="presParOf" srcId="{7589E02B-9640-4F1D-A73C-48CFBFFB9DDE}" destId="{4AA3FFB2-4D24-4541-BF09-427008E523F7}" srcOrd="7" destOrd="0" presId="urn:microsoft.com/office/officeart/2005/8/layout/vList4#1"/>
    <dgm:cxn modelId="{DC0AD265-727B-46FB-988F-8CE07D027E1A}" type="presParOf" srcId="{7589E02B-9640-4F1D-A73C-48CFBFFB9DDE}" destId="{DD505615-CF6E-4ADD-A98C-EE3649497E85}" srcOrd="8" destOrd="0" presId="urn:microsoft.com/office/officeart/2005/8/layout/vList4#1"/>
    <dgm:cxn modelId="{8C331AB5-59D9-43AB-8EBC-634B62D988C9}" type="presParOf" srcId="{DD505615-CF6E-4ADD-A98C-EE3649497E85}" destId="{92484618-B84D-44C6-A1E1-27DB1BF6FB10}" srcOrd="0" destOrd="0" presId="urn:microsoft.com/office/officeart/2005/8/layout/vList4#1"/>
    <dgm:cxn modelId="{A6EDF230-F7FB-4E26-A04E-DFCFC62462AE}" type="presParOf" srcId="{DD505615-CF6E-4ADD-A98C-EE3649497E85}" destId="{CE3B79AA-4E9B-4348-B17B-6C8052B48729}" srcOrd="1" destOrd="0" presId="urn:microsoft.com/office/officeart/2005/8/layout/vList4#1"/>
    <dgm:cxn modelId="{DDF03DF9-ED8D-43F0-944C-45359EFA907B}" type="presParOf" srcId="{DD505615-CF6E-4ADD-A98C-EE3649497E85}" destId="{F358DABF-10B1-49A9-BDC1-7746C4E39D20}"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E621B-1508-4AA6-87CA-BF17B256E97A}">
      <dsp:nvSpPr>
        <dsp:cNvPr id="0" name=""/>
        <dsp:cNvSpPr/>
      </dsp:nvSpPr>
      <dsp:spPr>
        <a:xfrm>
          <a:off x="0" y="0"/>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solidFill>
                <a:schemeClr val="tx1"/>
              </a:solidFill>
            </a:rPr>
            <a:t>  </a:t>
          </a:r>
          <a:r>
            <a:rPr lang="es-ES_tradnl" sz="2000" kern="1200" dirty="0">
              <a:solidFill>
                <a:schemeClr val="accent5">
                  <a:lumMod val="50000"/>
                </a:schemeClr>
              </a:solidFill>
              <a:latin typeface="Arial Rounded MT Bold" panose="020F0704030504030204" pitchFamily="34" charset="0"/>
            </a:rPr>
            <a:t>Los inicios</a:t>
          </a:r>
          <a:endParaRPr lang="es-ES" sz="2000" kern="1200" dirty="0">
            <a:solidFill>
              <a:schemeClr val="accent5">
                <a:lumMod val="50000"/>
              </a:schemeClr>
            </a:solidFill>
            <a:latin typeface="Arial Rounded MT Bold" panose="020F0704030504030204" pitchFamily="34" charset="0"/>
          </a:endParaRPr>
        </a:p>
      </dsp:txBody>
      <dsp:txXfrm>
        <a:off x="1589803" y="0"/>
        <a:ext cx="5818656" cy="1081112"/>
      </dsp:txXfrm>
    </dsp:sp>
    <dsp:sp modelId="{9BE0DEAE-9097-45CD-BF2A-EC13122310C1}">
      <dsp:nvSpPr>
        <dsp:cNvPr id="0" name=""/>
        <dsp:cNvSpPr/>
      </dsp:nvSpPr>
      <dsp:spPr>
        <a:xfrm>
          <a:off x="108111" y="108111"/>
          <a:ext cx="1481692" cy="864889"/>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62F5351-2496-4757-96A8-EAB7BA687547}">
      <dsp:nvSpPr>
        <dsp:cNvPr id="0" name=""/>
        <dsp:cNvSpPr/>
      </dsp:nvSpPr>
      <dsp:spPr>
        <a:xfrm>
          <a:off x="0" y="1189223"/>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de alto nivel</a:t>
          </a:r>
          <a:endParaRPr lang="es-ES" sz="2000" kern="1200" dirty="0">
            <a:solidFill>
              <a:schemeClr val="accent5">
                <a:lumMod val="50000"/>
              </a:schemeClr>
            </a:solidFill>
            <a:latin typeface="Arial Rounded MT Bold" panose="020F0704030504030204" pitchFamily="34" charset="0"/>
          </a:endParaRPr>
        </a:p>
      </dsp:txBody>
      <dsp:txXfrm>
        <a:off x="1589803" y="1189223"/>
        <a:ext cx="5818656" cy="1081112"/>
      </dsp:txXfrm>
    </dsp:sp>
    <dsp:sp modelId="{92A27D4E-2A71-40E3-BC87-6DB9883C9730}">
      <dsp:nvSpPr>
        <dsp:cNvPr id="0" name=""/>
        <dsp:cNvSpPr/>
      </dsp:nvSpPr>
      <dsp:spPr>
        <a:xfrm>
          <a:off x="108111" y="1297334"/>
          <a:ext cx="1481692" cy="864889"/>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8F9A2DE-54E7-4034-B0BB-E77379174EE4}">
      <dsp:nvSpPr>
        <dsp:cNvPr id="0" name=""/>
        <dsp:cNvSpPr/>
      </dsp:nvSpPr>
      <dsp:spPr>
        <a:xfrm>
          <a:off x="0" y="2378447"/>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estructurados</a:t>
          </a:r>
          <a:endParaRPr lang="es-ES" sz="2000" kern="1200" dirty="0">
            <a:solidFill>
              <a:schemeClr val="accent5">
                <a:lumMod val="50000"/>
              </a:schemeClr>
            </a:solidFill>
            <a:latin typeface="Arial Rounded MT Bold" panose="020F0704030504030204" pitchFamily="34" charset="0"/>
          </a:endParaRPr>
        </a:p>
      </dsp:txBody>
      <dsp:txXfrm>
        <a:off x="1589803" y="2378447"/>
        <a:ext cx="5818656" cy="1081112"/>
      </dsp:txXfrm>
    </dsp:sp>
    <dsp:sp modelId="{42680DFB-98E2-4590-B6C8-255641F85EF1}">
      <dsp:nvSpPr>
        <dsp:cNvPr id="0" name=""/>
        <dsp:cNvSpPr/>
      </dsp:nvSpPr>
      <dsp:spPr>
        <a:xfrm>
          <a:off x="108111" y="2486558"/>
          <a:ext cx="1481692" cy="864889"/>
        </a:xfrm>
        <a:prstGeom prst="roundRect">
          <a:avLst>
            <a:gd name="adj" fmla="val 10000"/>
          </a:avLst>
        </a:prstGeom>
        <a:blipFill rotWithShape="0">
          <a:blip xmlns:r="http://schemas.openxmlformats.org/officeDocument/2006/relationships" r:embed="rId3"/>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C026479-E512-4D5F-9C60-C30FA059F4D5}">
      <dsp:nvSpPr>
        <dsp:cNvPr id="0" name=""/>
        <dsp:cNvSpPr/>
      </dsp:nvSpPr>
      <dsp:spPr>
        <a:xfrm>
          <a:off x="0" y="3567670"/>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t>  </a:t>
          </a:r>
          <a:r>
            <a:rPr lang="es-ES_tradnl" sz="2000" kern="1200" dirty="0">
              <a:solidFill>
                <a:schemeClr val="accent5">
                  <a:lumMod val="50000"/>
                </a:schemeClr>
              </a:solidFill>
              <a:latin typeface="Arial Rounded MT Bold" panose="020F0704030504030204" pitchFamily="34" charset="0"/>
            </a:rPr>
            <a:t>Lenguajes orientados a objetos</a:t>
          </a:r>
          <a:endParaRPr lang="es-ES" sz="2000" kern="1200" dirty="0">
            <a:solidFill>
              <a:schemeClr val="accent5">
                <a:lumMod val="50000"/>
              </a:schemeClr>
            </a:solidFill>
            <a:latin typeface="Arial Rounded MT Bold" panose="020F0704030504030204" pitchFamily="34" charset="0"/>
          </a:endParaRPr>
        </a:p>
      </dsp:txBody>
      <dsp:txXfrm>
        <a:off x="1589803" y="3567670"/>
        <a:ext cx="5818656" cy="1081112"/>
      </dsp:txXfrm>
    </dsp:sp>
    <dsp:sp modelId="{1743ABA9-59E9-4D81-9401-36D80FCFDB5B}">
      <dsp:nvSpPr>
        <dsp:cNvPr id="0" name=""/>
        <dsp:cNvSpPr/>
      </dsp:nvSpPr>
      <dsp:spPr>
        <a:xfrm>
          <a:off x="108111" y="3675781"/>
          <a:ext cx="1481692" cy="864889"/>
        </a:xfrm>
        <a:prstGeom prst="roundRect">
          <a:avLst>
            <a:gd name="adj" fmla="val 10000"/>
          </a:avLst>
        </a:prstGeom>
        <a:blipFill rotWithShape="0">
          <a:blip xmlns:r="http://schemas.openxmlformats.org/officeDocument/2006/relationships" r:embed="rId4"/>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92484618-B84D-44C6-A1E1-27DB1BF6FB10}">
      <dsp:nvSpPr>
        <dsp:cNvPr id="0" name=""/>
        <dsp:cNvSpPr/>
      </dsp:nvSpPr>
      <dsp:spPr>
        <a:xfrm>
          <a:off x="0" y="4756894"/>
          <a:ext cx="7408460" cy="1081112"/>
        </a:xfrm>
        <a:prstGeom prst="roundRect">
          <a:avLst>
            <a:gd name="adj" fmla="val 10000"/>
          </a:avLst>
        </a:prstGeom>
        <a:solidFill>
          <a:schemeClr val="accent1">
            <a:hueOff val="0"/>
            <a:satOff val="0"/>
            <a:lumOff val="0"/>
            <a:alpha val="41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_tradnl" sz="2000" kern="1200" dirty="0">
              <a:solidFill>
                <a:schemeClr val="tx1"/>
              </a:solidFill>
            </a:rPr>
            <a:t>  </a:t>
          </a:r>
          <a:r>
            <a:rPr lang="es-ES_tradnl" sz="2000" kern="1200" dirty="0">
              <a:solidFill>
                <a:schemeClr val="accent5">
                  <a:lumMod val="50000"/>
                </a:schemeClr>
              </a:solidFill>
              <a:latin typeface="Arial Rounded MT Bold" panose="020F0704030504030204" pitchFamily="34" charset="0"/>
            </a:rPr>
            <a:t>Internet</a:t>
          </a:r>
          <a:endParaRPr lang="es-ES" sz="2000" kern="1200" dirty="0">
            <a:solidFill>
              <a:schemeClr val="accent5">
                <a:lumMod val="50000"/>
              </a:schemeClr>
            </a:solidFill>
            <a:latin typeface="Arial Rounded MT Bold" panose="020F0704030504030204" pitchFamily="34" charset="0"/>
          </a:endParaRPr>
        </a:p>
      </dsp:txBody>
      <dsp:txXfrm>
        <a:off x="1589803" y="4756894"/>
        <a:ext cx="5818656" cy="1081112"/>
      </dsp:txXfrm>
    </dsp:sp>
    <dsp:sp modelId="{CE3B79AA-4E9B-4348-B17B-6C8052B48729}">
      <dsp:nvSpPr>
        <dsp:cNvPr id="0" name=""/>
        <dsp:cNvSpPr/>
      </dsp:nvSpPr>
      <dsp:spPr>
        <a:xfrm>
          <a:off x="108111" y="4865005"/>
          <a:ext cx="1481692" cy="864889"/>
        </a:xfrm>
        <a:prstGeom prst="roundRect">
          <a:avLst>
            <a:gd name="adj" fmla="val 10000"/>
          </a:avLst>
        </a:prstGeom>
        <a:blipFill rotWithShape="0">
          <a:blip xmlns:r="http://schemas.openxmlformats.org/officeDocument/2006/relationships" r:embed="rId5"/>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5:50.171"/>
    </inkml:context>
    <inkml:brush xml:id="br0">
      <inkml:brushProperty name="width" value="0.05" units="cm"/>
      <inkml:brushProperty name="height" value="0.05" units="cm"/>
      <inkml:brushProperty name="color" value="#E71224"/>
      <inkml:brushProperty name="ignorePressure" value="1"/>
    </inkml:brush>
    <inkml:brush xml:id="br1">
      <inkml:brushProperty name="width" value="0.2" units="cm"/>
      <inkml:brushProperty name="height" value="0.2" units="cm"/>
      <inkml:brushProperty name="color" value="#E71224"/>
      <inkml:brushProperty name="ignorePressure" value="1"/>
    </inkml:brush>
  </inkml:definitions>
  <inkml:trace contextRef="#ctx0" brushRef="#br0">544 945,'0'0</inkml:trace>
  <inkml:trace contextRef="#ctx0" brushRef="#br1" timeOffset="40656.58">539 3,'-37'24,"2"2,1 1,-30 30,59-51,-73 69,3 4,4 4,-57 87,117-145,11-25,0 0,0 1,0-1,1 1,-1-1,0 0,0 1,1-1,-1 0,0 1,1-1,-1 0,0 0,1 1,-1-1,1 0,-1 0,0 0,1 1,-1-1,1 0,-1 0,0 0,1 0,-1 0,1 0,-1 0,1 0,-1 0,1 0,-1 0,0 0,1 0,-1 0,1-1,-1 1,0 0,1 0,-1 0,1-1,-1 1,0 0,1 0,-1-1,0 1,1 0,-1-1,0 1,0 0,1-1,-1 1,0 0,0-1,0 1,1-1,131-106,229-188,-238 210,-123 85,0 0,-1 0,1 0,0 0,0 1,0-1,-1 0,1 0,0 0,0 0,0 0,-1 1,1-1,0 0,0 0,0 0,0 1,0-1,0 0,-1 0,1 1,0-1,0 0,0 0,0 0,0 1,0-1,0 0,0 0,0 1,0-1,0 0,0 0,0 1,0-1,0 0,0 0,0 1,1-1,-1 0,0 0,0 0,0 1,0-1,0 0,1 0,-1 0,0 0,0 1,0-1,0 0,1 0,-1 0,0 0,0 0,0 0,1 1,-1-1,0 0,0 0,-16 21,-252 292,168-200,15-16,-56 83,119-138,22-42,1 1,-1-1,1 1,-1-1,1 0,-1 1,1-1,-1 0,1 1,-1-1,1 0,-1 0,1 0,-1 0,1 1,-1-1,1 0,0 0,-1 0,1 0,-1 0,1 0,0-1,-1 1,1 0,-1 0,1 0,-1 0,1-1,-1 1,1 0,-1 0,1-1,-1 1,1-1,-1 1,1 0,-1-1,0 1,1-1,-1 1,138-113,189-136,-317 242,-7 5,0-1,0 1,0-1,0 1,0 0,1 0,-1 0,1 1,-1-1,1 1,0 0,0 0,0 0,2 0,-7 23,-106 126,-150 154,246-286,12-16,0 1,1-1,-1 0,0 0,1 1,-1-1,0 0,0 0,1 0,-1-1,0 1,1 0,-1 0,0-1,1 1,-1-1,0 1,0-1,0 1,1-1,-1 0,0 1,0-1,0 0,0 0,1-1,272-190,-273 192,0-2,0 1,0 0,0 0,0 0,0 0,1 0,-1 0,0 0,0 1,1-1,-1 0,0 1,1-1,-1 1,1-1,-1 1,1 0,-1-1,1 1,-1 0,1 0,-1 0,1 0,-1 0,1 1,-1-1,1 0,-1 1,1-1,-1 1,0 0,1-1,-1 1,0 0,2 0,-14 52,-28 40,-3-3,-5-1,-7 5,3-6,41-68,10-20,1 0,-1 0,0 0,0 0,0 0,0 0,1 0,-1-1,0 1,0 0,0 0,1 0,-1 0,0 0,0 0,0 0,1 0,-1 0,0 0,0 0,0 0,1 1,-1-1,0 0,0 0,0 0,1 0,-1 0,0 0,0 0,0 0,0 1,0-1,1 0,-1 0,0 0,0 0,0 0,0 1,0-1,0 0,0 0,1 0,-1 1,0-1,0 0,0 0,0 0,0 1,0-1,0 0,0 0,0 0,17-14,42-40,-28 23,2 2,1 1,29-18,-32 34,-31 12,1 0,-1 1,1-1,-1 0,1 1,-1-1,0 0,1 1,-1-1,1 1,-1-1,0 1,1-1,-1 1,0-1,0 1,1-1,-1 1,0-1,0 1,0 0,0-1,0 1,0-1,0 1,0 0,0-1,0 1,0-1,0 1,0-1,0 1,-1 0,1-1,0 1,0-1,-1 1,1-1,0 1,-1-1,1 1,0-1,-1 0,1 1,-1-1,1 1,-1-1,1 0,-1 1,1-1,-169 298,165-284,9-14,17-19,-20 17,153-134,-132 124,-23 12,0 0,-1 0,1 1,0-1,0 0,0 0,0 1,0-1,0 0,-1 0,1 1,0-1,0 0,0 1,0-1,0 0,0 1,0-1,0 0,0 0,1 1,-1-1,0 0,0 1,0-1,0 0,0 0,0 1,1-1,-1 0,0 0,0 1,0-1,0 0,1 0,-1 0,0 1,0-1,1 0,-1 0,0 0,0 0,1 0,-1 0,0 1,1-1,-1 0,0 0,1 0,-1 0,0 0,0 0,1 0,-1 0,0 0,1 0,-1 0,0-1,0 1,1 0,-1 0,0 0,1 0,-1 0,0 0,0-1,-8 16,-1-1,0-1,-1 0,-1 0,0-1,-9 8,-3 4,-10 11</inkml:trace>
  <inkml:trace contextRef="#ctx0" brushRef="#br1" timeOffset="42018.49">1165 300,'0'0,"-1"7,-1 0,-2 1,1-1,-1 0,0 0,0 0,-1-1,0 0,0 0,0 0,-1 0,-5 3,-5 7,-137 156,133-135,20-37,1 1,-1-1,0 0,1 1,-1-1,1 1,-1-1,0 0,1 1,-1-1,1 0,-1 1,1-1,-1 0,1 0,-1 0,1 1,-1-1,1 0,-1 0,1 0,-1 0,1 0,-1 0,1 0,0 0,-1 0,1 0,-1 0,1 0,-1-1,1 1,-1 0,1 0,-1 0,1-1,-1 1,1 0,-1-1,0 1,1-1,-1 1,27-11,-1-1,-1-2,0 0,-1-2,10-8,53-34,-87 58,0-1,0 1,0-1,1 0,-1 1,0-1,1 1,-1-1,1 0,-1 1,1-1,-1 1,1 0,-1-1,1 1,-1-1,1 1,-1 0,1-1,0 1,-1 0,1 0,0-1,-1 1,1 0,0 0,-1 0,1 0,0 0,-1 0,1 0,0 0,-1 0,1 0,0 0,-1 1,1-1,0 0,-1 0,1 1,-1-1,1 0,0 1,-1-1,1 1,-1-1,1 1,-1-1,1 1,-1-1,0 1,1-1,-1 1,1-1,-1 1,0 0,0-1,1 1,-1 0,0-1,0 1,0 0,0-1,0 1,0 0,0 0,-52 84,36-65,-39 53,-92 138,138-188,9-23,0 0,0 0,0 1,0-1,0 0,0 1,0-1,0 0,0 1,0-1,0 0,0 1,1-1,-1 0,0 1,0-1,0 0,0 0,1 1,-1-1,0 0,0 0,1 1,-1-1,0 0,0 0,1 0,-1 1,0-1,1 0,-1 0,0 0,0 0,1 0,-1 0,0 0,1 0,-1 0,0 0,1 0,-1 0,0 0,1 0,-1 0,0 0,1 0,-1 0,0 0,1 0,-1 0,0-1,1 1,-1 0,0 0,0 0,1-1,-1 1,0 0,0 0,0-1,1 1,-1 0,0 0,0-1,0 1,111-82,-32 18,-59 56,-18 18,-21 26,-41 53,16-26,3 2,-19 42,52-86,8-21,0 1,0-1,0 0,0 1,0-1,1 1,-1-1,0 0,0 1,0-1,1 0,-1 0,0 1,1-1,-1 0,0 0,0 1,1-1,-1 0,1 0,-1 0,0 1,1-1,-1 0,0 0,1 0,-1 0,1 0,-1 0,0 0,1 0,-1 0,1 0,-1 0,0 0,1 0,-1 0,0 0,1 0,-1-1,1 1,-1 0,0 0,1 0,-1-1,0 1,1 0,-1 0,0-1,0 1,1 0,-1-1,0 1,0 0,0-1,1 1,-1 0,0-1,0 1,0 0,0-1,0 1,0 0,226-182,-180 162,-45 21,0 0,0 0,-1 0,1 0,0 0,-1 0,1 0,-1 0,1 0,-1 0,1 0,-1 1,0-1,0 0,0 0,1 0,-1 1,0-1,-1 0,1 0,0 1,0-1,0 0,-1 0,1 0,-1 0,1 1,-1-1,1 0,-1 1,-10 23,0-1,-1 0,-2-1,0 0,-8 8,2-2,-63 103,82-132,0 1,0-1,1 1,-1 0,0-1,0 1,1 0,-1 0,0-1,1 1,-1 0,1 0,-1 0,1 0,-1 0,1 0,0 0,-1 0,1 0,0 0,0 0,0 0,0 0,0 0,0 0,0 0,0 0,0 0,0 0,1 0,-1 0,0 0,1 0,-1 0,1-1,-1 1,1 0,-1 0,1 0,-1 0,1-1,0 1,0 0,-1-1,1 1,0 0,0-1,0 1,0-1,0 1,0-1,-1 0,2 1,11-5,-1-1,1 0,-1 0,0-2,-1 1,1-1,6-7,26-13,-44 26,28-11,-28 12,1-1,-1 1,0 0,1 0,-1-1,0 1,1 0,-1 0,0 0,1 0,-1 0,1 0,-1-1,0 1,1 0,-1 0,1 0,-1 0,1 1,-1-1,0 0,1 0,-1 0,1 0,-1 0,0 0,1 1,-1-1,0 0,1 0,-1 0,0 1,1-1,-1 0,0 1,0-1,1 0,-1 1,0-1,0 0,1 1,-1-1,0 0,0 1,0-1,0 0,0 1,0-1,1 1,-1-1,0 1,0-1,0 0,0 1,-1-1,1 1,0-1,0 0,0 1,0-1,0 1,0-1,-1 0,1 1,-15 24,4-13</inkml:trace>
  <inkml:trace contextRef="#ctx0" brushRef="#br1" timeOffset="44026.06">1624 0,'0'0,"0"0,-19 18,-32 22,31-26,2 1,0 1,0 0,2 1,-2 3,17-19,1-1,-1 0,0 0,1 1,-1-1,1 0,-1 1,1-1,-1 1,1-1,-1 1,1-1,-1 1,1-1,0 1,-1-1,1 1,0-1,0 1,-1 0,1-1,0 1,0-1,0 1,0 0,-1-1,1 1,0 0,0-1,1 1,-1 0,0-1,0 1,0 0,0-1,0 1,1-1,-1 1,0 0,0-1,1 1,-1-1,1 1,-1-1,0 1,1-1,-1 1,1-1,-1 1,1-1,-1 0,1 1,87-33,169-83,-254 114,-2 0,0 0,0 0,0 1,0-1,0 0,0 1,1-1,-1 0,0 1,0 0,1-1,-1 1,0 0,1 0,-1-1,1 1,-1 0,0 1,1-1,-1 0,0 0,1 0,-1 1,0-1,0 1,1-1,-1 1,0-1,0 1,0 0,1 0,-1-1,0 1,0 1,-2 5,0 0,-1 0,0 0,-1-1,1 1,-1 0,-1-1,1 0,-1 0,-4 5,-1 4,-180 250,180-248,9-17,1 1,-1-1,0 0,1 1,-1-1,1 0,-1 1,0-1,1 0,-1 1,1-1,-1 0,1 0,-1 0,1 1,-1-1,1 0,-1 0,1 0,-1 0,1 0,-1 0,1 0,-1 0,1 0,-1 0,1 0,-1 0,1-1,-1 1,1 0,-1 0,0 0,1-1,-1 1,1 0,-1 0,1-1,-1 1,0 0,1-1,-1 1,0-1,1 1,-1 0,0-1,141-103,-82 55,-39 33,61-36,-81 52,0 0,1 0,-1 0,1 0,-1 0,1 0,-1 0,0 0,1 1,-1-1,1 0,-1 0,0 0,1 0,-1 1,1-1,-1 0,0 0,1 1,-1-1,0 0,0 1,1-1,-1 0,0 1,0-1,1 0,-1 1,0-1,0 1,0-1,0 0,0 1,1-1,-1 1,0-1,0 1,0-1,0 0,0 1,0-1,0 1,-1-1,1 1,0-1,0 0,0 1,0-1,0 1,-1-1,1 0,0 1,0-1,-1 0,1 1,0-1,-1 0,1 1,0-1,-1 0,1 0,0 1,-1-1,1 0,0 0,-1 0,1 0,-129 190,-15 15,132-178,12-27,0 1,0-1,0 1,0-1,0 1,0-1,0 0,0 1,0-1,0 1,0-1,0 0,0 1,0-1,0 1,1-1,-1 0,0 1,0-1,1 0,-1 1,0-1,0 0,1 0,-1 1,0-1,1 0,-1 0,0 1,1-1,-1 0,0 0,1 0,-1 1,1-1,-1 0,0 0,1 0,-1 0,1 0,-1 0,0 0,1 0,-1 0,1 0,-1 0,0 0,1 0,-1-1,1 1,-1 0,0 0,1 0,-1-1,0 1,1 0,-1 0,0-1,1 1,-1 0,0 0,1-1,-1 1,0-1,133-85,-92 55,95-60,-136 91,0 1,-1 0,1-1,0 1,0 0,0 0,0-1,-1 1,1 0,0 0,0-1,0 1,1 0,-1 0,0-1,0 1,0 0,0 0,1-1,-1 1,0 0,1-1,-1 1,1 0,-1-1,0 1,1-1,0 1,-1-1,1 1,-1-1,1 1,-1-1,1 1,0-1,-1 0,1 1,0-1,0 0,-1 0,1 1,0-1,0 0,-1 0,1 0,0 0,0 0,-1 0,1 0,0 0,0 0,-1-1,1 1,0 0,0 0,-151 213,44-49,94-133,12-31,0 1,0 0,0-1,0 1,0-1,0 1,0 0,0-1,1 1,-1-1,0 1,0-1,1 1,-1-1,0 1,1-1,-1 1,0-1,1 1,-1-1,1 1,-1-1,1 0,-1 1,1-1,-1 0,1 1,-1-1,1 0,0 0,-1 0,1 1,-1-1,1 0,0 0,-1 0,1 0,-1 0,1 0,0 0,-1 0,1 0,-1-1,1 1,0 0,-1 0,1 0,-1-1,1 1,-1 0,1-1,-1 1,1 0,-1-1,1 1,-1-1,0 1,1-1,-1 1,1-1,-1 1,0-1,0 1,1-1,154-111,83-59,-204 154,-34 17,-1 0,1 1,-1-1,1 1,0-1,-1 1,1-1,0 1,-1-1,1 1,0-1,0 1,0-1,0 1,-1-1,1 1,0-1,0 1,0-1,0 1,0 0,0-1,0 1,0-1,1 1,-1-1,0 1,0-1,0 1,0-1,1 1,-1-1,0 1,1-1,-1 1,0-1,1 1,-1-1,1 0,-1 1,0-1,1 0,-1 1,1-1,-1 0,1 0,-1 1,1-1,-1 0,1 0,-1 0,1 0,0 0,-1 0,1 0,-1 0,1 0,-1 0,1 0,-1 0,1 0,0 0,-1 0,1 0,-1-1,1 1,-1 0,1 0,-1-1,1 1,-10 20,-1 0,-1 0,0-1,-2-1,0 0,-3 3,-4 5,-282 359,293-373,-28 56,37-67,0 0,1 0,0-1,-1 1,1 0,-1 0,1-1,0 1,-1 0,1-1,0 1,0 0,0-1,-1 1,1-1,0 1,0-1,0 0,0 1,0-1,0 0,0 0,0 0,0 0,0 1,0-1,0-1,0 1,0 0,0 0,0 0,0 0,0-1,0 1,0 0,-1-1,1 1,0-1,0 1,0-1,0 1,-1-1,1 0,0 1,-1-1,1 0,28-14,-1 0,0-2,-1-1,13-13,-11 9,236-174,-228 174,-37 22,0 1,-1-1,1 1,0-1,0 1,0-1,0 1,0-1,0 1,0-1,0 1,0-1,0 1,0-1,1 1,-1-1,0 1,0-1,0 1,1-1,-1 1,0-1,0 1,1-1,-1 0,0 1,1-1,-1 0,1 1,-1-1,0 0,1 1,-1-1,1 0,-1 0,1 0,-1 1,1-1,-1 0,1 0,-1 0,1 0,-1 0,1 0,-1 0,1 0,-1 0,1 0,-1 0,1 0,-1-1,1 1,-1 0,1 0,-1 0,1-1,-1 1,0 0,1 0,-1-1,1 1,-1 0,0-1,1 1,-1-1,-52 82,-253 303,265-329,45-54,101-92,-91 78,224-177,-219 179,-18 16,-48 52,-93 88,-123 98,187-183,57-55,31-24,42-37,2 2,27-18,-53 46,-21 18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6:55.170"/>
    </inkml:context>
    <inkml:brush xml:id="br0">
      <inkml:brushProperty name="width" value="0.2" units="cm"/>
      <inkml:brushProperty name="height" value="0.2" units="cm"/>
      <inkml:brushProperty name="color" value="#E71224"/>
      <inkml:brushProperty name="ignorePressure" value="1"/>
    </inkml:brush>
  </inkml:definitions>
  <inkml:trace contextRef="#ctx0" brushRef="#br0">272 10,'-14'29,"37"-36,29-24,-51 31,-1 1,1-1,-1 0,1 1,-1-1,0 0,1 1,-1-1,0 1,0-1,1 1,-1-1,0 1,0-1,1 1,-1-1,0 1,0-1,0 1,0-1,0 1,0 0,0-1,0 1,0-1,0 1,0-1,0 1,-1-1,1 1,0-1,0 1,0-1,-1 1,1-1,0 1,-1-1,1 1,0-1,-1 0,1 1,-1-1,1 1,-23 48,-2-2,-2 0,-28 35,37-55,16-25,-9 18,11-20,0 0,0-1,0 1,1 0,-1 0,0 0,0 0,0-1,0 1,1 0,-1 0,0 0,0 0,1 0,-1-1,0 1,0 0,1 0,-1 0,0 0,0 0,1 0,-1 0,0 0,0 0,1 0,-1 0,0 0,0 0,1 0,-1 0,0 0,0 1,0-1,1 0,-1 0,0 0,0 0,1 0,-1 0,0 1,0-1,0 0,0 0,1 0,-1 1,0-1,0 0,0 0,0 0,0 1,0-1,0 0,1 0,-1 1,0-1,0 0,0 0,0 1,0-1,0 0,0 0,0 1,0-1,101-65,-100 65,-1-1,0 1,0 0,0 0,0-1,1 1,-1 0,0-1,0 1,1 0,-1 0,0-1,0 1,1 0,-1 0,0 0,1 0,-1-1,0 1,1 0,-1 0,0 0,1 0,-1 0,1 0,-1 0,0 0,1 0,-1 0,0 0,1 0,-1 0,0 0,1 0,-1 0,0 1,1-1,-1 0,0 0,1 0,-1 1,0-1,0 0,1 0,-1 0,0 1,0-1,1 0,-1 1,0-1,0 0,0 1,1-1,-1 0,0 1,0-1,0 0,0 1,0-1,0 0,0 1,0-1,0 0,0 1,-8 24,7-24,-75 160,76-161,0 1,-1-1,1 0,0 1,-1-1,1 0,0 1,-1-1,1 0,0 1,0-1,0 0,-1 1,1-1,0 1,0-1,0 0,0 1,0-1,0 1,0-1,0 1,0-1,0 1,0-1,0 0,0 1,0-1,0 1,0-1,0 1,0-1,1 0,-1 1,0-1,0 1,1-1,-1 0,0 1,0-1,1 0,-1 1,0-1,1 0,-1 0,0 1,1-1,-1 0,1 0,-1 0,0 1,1-1,-1 0,23-14,130-121,-127 125,-25 10,0 0,-1 1,1-1,-1 1,1-1,-1 0,1 1,-1-1,0 1,1-1,-1 1,0 0,1-1,-1 1,0-1,1 1,-1 0,0-1,0 1,0 0,0-1,0 1,0 0,0-1,0 1,0 0,0-1,0 1,0 0,0-1,0 1,-1-1,1 1,0 0,-1-1,1 1,0-1,-1 1,1-1,-1 1,-74 154,51-114,-59 116,75-136,8-21,1 0,-1 0,0 0,0 0,0 0,1 0,-1 0,0 0,0 0,0 0,1 0,-1 0,0 0,0 0,1 0,-1 0,0 0,0 0,0 0,1 0,-1 0,0 0,0 1,0-1,0 0,1 0,-1 0,0 0,0 0,0 1,0-1,0 0,1 0,-1 0,0 1,0-1,0 0,0 0,0 0,0 1,0-1,0 0,0 0,0 1,0-1,0 0,0 0,0 0,0 1,0-1,0 0,0 0,0 0,0 1,0-1,0 0,0 0,-1 0,1 1,0-1,0 0,0 0,90-89,-11 22,-80 68,1-1,0 1,0-1,0 1,0-1,0 0,0 1,0-1,0 1,0-1,0 1,0-1,0 1,0-1,0 1,0-1,0 1,0-1,1 1,-1-1,0 0,0 1,0-1,1 1,-1-1,0 0,1 1,-1-1,0 0,1 1,-1-1,1 0,-1 0,0 1,1-1,-1 0,1 0,-1 0,1 0,-1 1,1-1,-1 0,0 0,1 0,-1 0,1 0,-1 0,1 0,-1 0,1 0,-38 75,-3 0,-29 37,24-40,-17 34,63-106,-1 0,0 0,0 0,1 0,-1 0,0 0,0 1,0-1,1 0,-1 0,0 0,0 0,0 0,1 0,-1 1,0-1,0 0,0 0,0 0,1 1,-1-1,0 0,0 0,0 0,0 1,0-1,0 0,0 0,0 0,0 1,0-1,0 0,1 0,-1 1,-1-1,1 0,0 0,0 1,0-1,0 0,0 0,0 1,0-1,0 0,0 0,0 0,0 1,-1-1,1 0,0 0,0 0,0 1,17-16,127-150,-132 154,-11 11,-1 1,1 0,-1 0,1 0,-1 0,1 0,-1 0,0 0,1 0,-1 0,0 0,0 0,0 0,0 0,0 0,0 0,0 0,0 0,0 0,0 0,0 0,-1 0,1 0,0 0,-1 0,1 0,-1 0,1 0,-1-1,0 1,0 1,-84 178,83-172,7-11,8-14,-12 15,30-40,3 0,1 2,1 2,2 1,30-21,-48 46,-19 12,-1 0,1 0,-1 0,0 0,1 0,-1 0,0 0,1 0,-1 0,1 0,-1 0,0 0,1 0,-1 0,0 0,1 0,-1 1,1-1,-1 0,0 0,1 0,-1 1,0-1,0 0,1 0,-1 1,0-1,0 0,1 1,-1-1,0 0,0 1,0-1,1 0,-1 1,0-1,0 1,0-1,0 0,0 1,0-1,0 0,0 1,0-1,0 1,0-1,0 0,0 1,0-1,0 1,0-1,-1 0,1 1,0-1,0 0,0 1,-1-1,1 0,0 1,0-1,-1 0,1 0,0 1,-1-1,1 0,0 0,-1 0,1 1,0-1,-13 25,-1-1,0-1,-2 0,-1 0,-9 8,12-14,-166 195,171-200,16-17,17-18,-24 22,21-20,-7 9,0-1,-1-1,0 0,-1-1,-1 0,-1-1,0 0,-1-1,0 0,2-9,-11 25,1 0,0 0,-1 0,1 0,-1 0,1 0,-1 0,0-1,1 1,-1 0,0 0,0-1,0 1,0 0,0 0,0 0,0-1,-1 1,1 0,0 0,-1 0,1-1,-1 1,1 0,-1 0,1 0,-1 0,0 0,1 0,-1 0,0 0,0 0,0 0,0 1,0-1,0 0,0 1,0-1,0 0,0 1,0-1,0 1,-1 0,1-1,0 1,0 0,0 0,-1 0,1 0,0 0,0 0,-1 0,1 0,0 0,0 1,0-1,-1 0,1 1,0-1,-64 22,63-23,1 0,-1 0,1 0,-1 0,1 0,0 0,-1 0,1-1,0 1,0 0,0-1,0 1,0-1,0 1,0-1,1 0,-1 1,0-1,1 0,-1 1,1-1,0 0,0 0,-1 0,1 1,0-1,1 0,-1 0,0 1,0-1,1 0,-1 0,1 1,0-2,40-185,-41 188,-1 0,1 0,-1 0,1 0,0 0,-1 0,1 0,0 0,-1 0,1 0,-1 0,1 0,0 0,-1 0,1 0,0 0,-1-1,1 1,0 0,-1 0,1 0,0-1,-1 1,1 0,0 0,0-1,-1 1,1 0,0-1,0 1,0 0,-1-1,1 1,0 0,0-1,0 1,0 0,0-1,0 1,0 0,0-1,0 1,0-1,0 1,0 0,0-1,0 1,0 0,0-1,0 1,0 0,0-1,0 1,1 0,-1-1,0 1,0 0,1-1,-24 28,20-23,-56 65,59-69,0 1,0-1,0 0,0 1,-1-1,1 0,0 1,0-1,-1 0,1 1,0-1,0 0,-1 1,1-1,0 0,-1 0,1 1,0-1,-1 0,1 0,0 0,-1 0,1 1,0-1,-1 0,1 0,-1 0,1 0,0 0,-1 0,1 0,-1 0,1 0,0 0,-1 0,1 0,0-1,-1 1,1 0,-1 0,1 0,0 0,-1-1,1 1,0 0,-1 0,1-1,0 1,0 0,-1 0,1-1,0 1,0 0,-1-1,1 1,0 0,0-1,0 1,2-27,50-139,-51 165,-1 1,1 0,-1-1,1 1,-1-1,1 1,-1 0,1-1,-1 1,0-1,1 0,-1 1,0-1,0 1,1-1,-1 1,0-1,0 0,0 1,0-1,1 1,-1-1,0 0,0 1,0-1,0 0,-1 1,1-1,0 1,0-1,0 0,0 1,-1-1,1 1,0-1,-1 1,1-1,0 0,-1 1,1-1,0 1,-1 0,1-1,-1 1,1-1,-1 1,1 0,-1-1,0 1,1 0,-1 0,1-1,-1 1,1 0,-1 0,0 0,1 0,-1 0,0 0,-102 90,85-72,10-10,0 0,0 0,-1-1,0 0,0 0,-1-1,0 0,-10 4,20-10,-1 1,0-1,0 0,1 0,-1 0,0 0,0 0,1 0,-1 0,0 0,1 0,-1 0,0 0,0-1,1 1,-1 0,0 0,1-1,-1 1,0 0,1-1,-1 1,1-1,-1 1,1-1,-1 1,0-1,1 1,0-1,-1 1,1-1,-1 0,1 1,0-1,-1 0,1 1,0-1,0 0,0 1,0-1,-1 0,1 0,0 1,0-1,0 0,0 0,1 1,-1-1,0 0,0 1,0-1,1 0,-1 0,10-43,94-165,-104 209,0 0,-1 0,1 0,0 0,-1 0,1 0,0 0,-1 0,1 0,0-1,-1 1,1 0,0 0,-1 0,1 0,0-1,0 1,-1 0,1 0,0 0,0-1,-1 1,1 0,0 0,0-1,0 1,-1 0,1-1,0 1,0 0,0 0,0-1,0 1,0 0,0-1,0 1,0 0,0-1,0 1,0 0,0-1,0 1,0 0,0-1,0 1,0 0,0-1,0 1,0 0,1-1,-1 1,0 0,0 0,0-1,1 1,-1 0,0 0,0-1,0 1,1 0,-1 0,0 0,1-1,-25 17,-96 87,120-103,0 0,0-1,0 1,1 0,-1 0,0-1,0 1,0 0,0-1,0 1,0 0,1-1,-1 1,0 0,0-1,0 1,0 0,0-1,0 1,0 0,0-1,-1 1,1 0,0-1,0 1,0 0,0 0,0-1,0 1,-1 0,1-1,0 1,0 0,0 0,-1-1,1 1,0 0,0 0,-1 0,1-1,0 1,-1 0,1 0,0 0,0 0,-1 0,1-1,0 1,-1 0,1 0,0 0,-1 0,1 0,0 0,-1 0,1 0,0 0,-1 0,1 0,0 1,-1-1,1 0,0 0,-1 0,1 0,11-33,-10 30,49-122,-42 78,18-12,-19 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2T07:27:58.107"/>
    </inkml:context>
    <inkml:brush xml:id="br0">
      <inkml:brushProperty name="width" value="0.2" units="cm"/>
      <inkml:brushProperty name="height" value="0.2" units="cm"/>
      <inkml:brushProperty name="color" value="#E71224"/>
      <inkml:brushProperty name="ignorePressure" value="1"/>
    </inkml:brush>
  </inkml:definitions>
  <inkml:trace contextRef="#ctx0" brushRef="#br0">470 413,'20'-15,"72"-80,-163 180,4 3,4 4,-9 23,37-38,35-76,1 0,0 0,-1-1,1 1,0 0,0-1,-1 1,1-1,0 1,0-1,0 1,0-1,-1 1,1-1,0 0,0 0,0 1,0-1,0 0,0 0,0 0,0 0,0 0,0 0,0 0,0-1,0 1,0 0,0 0,0-1,0 1,-1-1,1 1,0-1,0 1,0-1,0 1,-1-1,1 0,0 1,-1-1,1 0,0 0,0 0,34-20,0-1,-1-2,-2-2,-1 0,0-3,-3 0,0-2,8-14,10-16,-80 139,-4-1,-24 32,-30 61,84-150,8-20,0 0,0 0,1 0,-1-1,0 1,0 0,0 0,0 0,1-1,-1 1,0 0,0 0,1 0,-1 0,0 0,0 0,0 0,1-1,-1 1,0 0,0 0,1 0,-1 0,0 0,1 0,-1 0,0 0,0 0,1 0,-1 0,0 1,0-1,1 0,-1 0,0 0,0 0,0 0,1 0,-1 1,0-1,0 0,0 0,1 0,-1 0,0 1,0-1,0 0,0 0,0 1,1-1,-1 0,0 0,0 1,0-1,0 0,0 0,0 1,0-1,0 0,0 0,0 1,0-1,0 0,0 0,20-15,7-10,-1-2,-1 0,-2-2,0 0,-2-3,-17 20,-19 22,-40 47,2 3,3 2,-18 32,24-22,62-81,24-28,-41 37,-1 0,1 0,0 0,-1 0,1 0,-1 0,1 0,0 0,-1 1,1-1,-1 0,1 0,-1 1,1-1,-1 0,1 1,-1-1,1 0,-1 1,1-1,-1 1,0-1,1 1,-1-1,0 1,1-1,-1 1,0-1,0 1,0 0,1-1,-1 1,0-1,0 1,0 0,0-1,0 1,0-1,0 1,0 0,0-1,-1 1,1-1,0 1,0 0,0-1,-1 1,1-1,0 1,-1-1,1 1,0-1,-1 1,1-1,0 1,-1-1,1 0,-1 1,-63 190,15-59,42-100,18-38,33-54,-44 60,0 0,0 0,0 1,0-1,0 0,0 1,0-1,0 0,0 1,0-1,0 0,0 1,0-1,0 0,0 1,0-1,0 0,0 1,1-1,-1 0,0 0,0 1,0-1,1 0,-1 0,0 1,0-1,0 0,1 0,-1 1,0-1,1 0,-1 0,0 0,0 0,1 0,-1 0,0 1,1-1,-1 0,0 0,1 0,-1 0,0 0,1 0,-1 0,0 0,1 0,-1 0,0-1,1 1,-1 0,0 0,0 0,1 0,-1 0,0-1,1 1,-1 0,0 0,0-1,-3 33,-66 196,64-198,5-31,0 1,0 0,0-1,0 1,0 0,0-1,0 1,0 0,0-1,0 1,0 0,1-1,-1 1,0 0,0-1,0 1,1 0,-1-1,0 1,0 0,0-1,1 1,-1 0,0 0,1 0,-1-1,0 1,1 0,-1 0,0 0,1 0,-1-1,0 1,1 0,-1 0,0 0,1 0,-1 0,0 0,1 0,-1 0,0 0,1 0,-1 0,1 0,-1 1,0-1,1 0,-1 0,0 0,1 0,-1 0,0 1,0-1,1 0,-1 0,0 1,1-1,-1 0,0 0,0 1,0-1,1 0,-1 1,0-1,0 0,0 1,73-102,-73 101,0 1,0-1,0 0,0 1,0-1,0 0,0 1,0-1,0 1,0-1,0 0,1 1,-1-1,0 0,0 1,0-1,1 0,-1 0,0 1,0-1,1 0,-1 0,0 1,0-1,1 0,-1 0,0 1,1-1,-1 0,0 0,1 0,-1 0,1 0,-1 0,0 0,1 0,-1 0,0 0,1 0,-1 0,1 0,-1 0,0 0,1 0,-1 0,0 0,1 0,-1 0,0-1,1 1,-1 0,0 0,1 0,-1-1,0 1,0 0,1 0,-1-1,0 1,0 0,1-1,-1 1,0 0,0-1,0 1,0 0,1-1,-1 1,0 0,0-1,-1 32,-60 191,61-223,0 1,1 0,-1 0,0 0,1 0,-1 0,0-1,1 1,-1 0,0 0,1 0,-1 0,0 0,1 0,-1 0,0 0,1 0,-1 0,0 0,1 1,-1-1,0 0,1 0,-1 0,0 0,1 0,-1 1,0-1,0 0,1 0,-1 0,0 1,0-1,1 0,-1 1,0-1,0 0,0 0,1 1,-1-1,0 0,0 1,0-1,0 0,0 1,0-1,0 0,0 1,0-1,0 0,0 1,0-1,0 0,0 1,0-1,0 0,0 1,0-1,0 0,-1 1,1-1,24-22,-21 19,-1 0,-2 4,1-1,-1 1,0-1,0 0,0 1,0-1,1 1,-1-1,0 0,0 1,1-1,-1 0,0 0,0 1,1-1,-1 0,0 0,1 1,-1-1,0 0,1 0,-1 0,1 1,-1-1,0 0,1 0,-1 0,1 0,-1 0,0 0,1 0,-1 0,1 0,-1 0,0 0,1 0,-1 0,1 0,-1-1,0 1,1 0,-1 0,1 0,-1-1,0 1,1 0,-1 0,0-1,0 1,1 0,-1-1,0 1,0 0,1-1,-1 1,0 0,0-1,0 1,1 0,-1-1,0 1,0-1,0 1,0 0,0-1,0 1,0-1,0 1,-24 182,23-182,1 1,0-1,0 0,0 1,0-1,0 0,0 0,0 1,0-1,0 0,0 1,0-1,1 0,-1 1,0-1,0 0,0 0,0 1,0-1,1 0,-1 0,0 1,0-1,0 0,1 0,-1 1,0-1,0 0,1 0,-1 0,0 0,0 1,1-1,-1 0,0 0,1 0,-1 0,0 0,0 0,1 0,-1 0,0 0,1 0,-1 0,0 0,1 0,-1 0,0 0,0 0,1 0,-1 0,0 0,1-1,-1 1,0 0,0 0,1 0,-1 0,0-1,0 1,1 0,-1 0,0-1,0 1,0 0,1-1,17-18,-15 16,6-8,39-30,-47 41,0 0,0 1,-1-1,1 0,0 1,0-1,-1 1,1 0,-1-1,1 1,0-1,-1 1,1 0,-1-1,1 1,-1 0,1 0,-1 0,0-1,0 1,1 0,-1 0,0 0,0 0,0-1,0 1,0 0,0 0,0 0,0 0,0 0,0-1,0 1,0 0,-1 0,1 0,0 0,-1-1,1 1,-1 0,1 0,-47 126,47-128,1 1,-1 0,1 0,-1-1,1 1,-1 0,1 0,-1 0,1 0,-1 0,1 0,-1 0,1 0,0 0,-1 0,1 0,-1 0,1 0,-1 0,1 1,-1-1,1 0,-1 0,0 0,1 1,-1-1,1 0,-1 1,1-1,-1 0,0 1,1-1,-1 1,0-1,1 0,-1 1,0-1,0 1,1-1,-1 1,0-1,0 1,0-1,0 1,0-1,0 1,0-1,0 1,0 0,0-1,0 1,0-1,0 1,0-1,0 1,0-1,-1 1,1-1,0 1,0-1,-1 0,1 1,0-1,0 1,-1-1,40-26,-36 24,133-110,-136 111,1 1,-1-1,1 0,0 1,-1 0,1-1,-1 1,1-1,0 1,-1 0,1-1,0 1,-1 0,1 0,0-1,-1 1,1 0,0 0,0 0,-1 0,1 0,0 0,0 0,-1 0,1 0,0 1,-1-1,1 0,0 0,-1 1,1-1,0 0,-1 1,1-1,0 1,-1-1,1 0,-1 1,1 0,-1-1,1 1,-1-1,0 1,1-1,-1 1,1 0,-1-1,0 1,0 0,1 0,-1-1,0 1,0 0,0-1,0 1,0 0,0 0,0 0,-5 45,5-44,-26 121,26-123,1 0,-1 0,0 0,1 0,-1 0,0-1,1 1,-1 0,0 0,1 0,-1 0,0 0,1 0,-1 1,0-1,1 0,-1 0,0 0,1 0,-1 0,0 0,1 1,-1-1,0 0,0 0,1 0,-1 1,0-1,0 0,1 0,-1 1,0-1,0 0,0 1,1-1,-1 0,0 0,0 1,0-1,0 0,0 1,0-1,0 0,0 1,0-1,0 0,0 1,0-1,0 1,0-1,0 0,0 1,0-1,0 0,0 0,-1 1,1-1,0 0,0 1,0-1,0 0,-1 0,1 1,0-1,0 0,-1 1,21-24,-19 21,24-32,-12 16,0 0,1 1,0 1,1 0,1 1,17-13,-32 27,-1 1,0-1,1 1,-1 0,1-1,-1 1,0-1,1 1,-1 0,1-1,-1 1,1 0,-1 0,1-1,0 1,-1 0,1 0,-1 0,1-1,-1 1,1 0,0 0,-1 0,1 0,-1 0,1 0,-1 1,1-1,0 0,-1 0,1 0,-1 0,1 1,-1-1,1 0,-1 0,1 1,-1-1,1 1,-1-1,1 0,-1 1,0-1,1 1,-1-1,0 1,1-1,-1 1,0-1,0 1,1 0,-2 32,-42 151,43-184,-1 1,1 0,-1-1,1 1,-1 0,1 0,0-1,-1 1,1 0,0 0,0 0,0 0,0-1,-1 1,1 0,0 0,0 0,1 0,-1-1,0 1,0 0,0 0,1 0,-1-1,0 1,1 0,-1 0,0 0,1-1,-1 1,1 0,-1-1,1 1,0-1,-1 1,1 0,-1-1,1 1,0-1,0 0,-1 1,1-1,0 0,0 1,0-1,-1 0,1 0,0 1,0-1,0 0,0 0,-1 0,1 0,0 0,0-1,8-4,-1-1,0 0,0 0,-1-1,1 0,-2 0,1-1,-1 0,0-1,50-49,-56 57,1 1,-1-1,1 1,-1 0,1-1,-1 1,1 0,-1 0,1-1,-1 1,1 0,-1 0,1 0,0 0,-1-1,1 1,-1 0,1 0,0 0,-1 0,1 1,-1-1,1 0,0 0,-1 0,1 0,-1 1,1-1,-1 0,1 0,-1 1,1-1,-1 0,1 1,-1-1,1 1,-1-1,1 0,-1 1,0-1,1 1,-1-1,0 1,0 0,1-1,-1 1,0-1,0 1,0-1,0 1,1 0,-1-1,0 1,0-1,0 1,0 0,0-1,1 40,-1-38,-25 186,25-187,0-1,0 1,0-1,0 0,-1 1,1-1,0 1,0-1,0 1,0-1,1 0,-1 1,0-1,0 1,0-1,0 0,0 1,0-1,1 1,-1-1,0 0,0 1,1-1,-1 0,0 1,0-1,1 0,-1 0,0 1,1-1,-1 0,0 0,1 1,-1-1,0 0,1 0,-1 0,1 0,-1 0,1 0,-1 0,0 0,1 0,-1 0,1 0,-1 0,0 0,1 0,-1 0,1 0,-1 0,0 0,1 0,-1 0,1-1,-1 1,0 0,1 0,-1-1,0 1,1 0,-1 0,0-1,0 1,1 0,-1-1,29-23,-23 19,7-7,-7 6,0 0,1 0,0 0,-1 1,2 0,-1 1,0 0,1 0,0 0,0 1,0 0,4-1,-10 5,-1 0,1 0,-1-1,0 1,1 0,-1 0,0 0,0 0,1 0,-1 1,0-1,0 0,-1 1,1-1,0 0,0 1,-1-1,1 1,0-1,-1 1,0-1,1 1,-1-1,0 1,0 0,0-1,0 1,0-1,0 1,0 0,0-1,-1 1,1-1,-1 1,1-1,-1 1,0-1,1 1,-1 0,0 4,0-4,1-2,-1 1,0 0,1 0,-1 0,1 0,-1 0,1 0,0 0,-1 0,1 0,0 0,-1 0,1 0,0 0,0 0,0 0,0 0,0 0,0 0,1 0,-1 0,0 0,0 0,1 0,-1 0,1 0,-1 0,1 0,-1 0,1 0,-1-1,1 1,0 0,0 0,-1 0,1-1,0 1,0-1,0 1,0 0,-1-1,1 0,0 1,0-1,0 1,0-1,0 0,0 0,0 0,1 0,-1 1,82-67,-82 66,0-1,0 1,0 0,0-1,0 1,-1 0,1 0,0 0,0 0,0 0,0 0,0 0,0 0,0 0,0 0,0 0,0 1,-1-1,1 0,0 1,0-1,0 0,0 1,-1-1,1 1,0 0,0-1,-1 1,1-1,0 1,-1 0,1 0,-1-1,1 1,-1 0,1 0,-1 0,0 0,1-1,-1 1,0 0,0 0,0 0,1 0,-1 0,5 48,-5-42,0-6,0-1,0 1,-1 0,1 0,0 0,0 0,0-1,0 1,0 0,0 0,0 0,0 0,0 0,0-1,0 1,1 0,-1 0,0 0,0-1,1 1,-1 0,1 0,-1-1,1 1,-1 0,1-1,-1 1,1 0,0-1,-1 1,1-1,0 1,-1-1,1 1,0-1,0 0,0 1,-1-1,1 0,0 0,0 1,0-1,0 0,-1 0,1 0,0 0,0 0,0 0,0-1,0 1,87-59,-25 13,-62 45,-1 0,1 1,0-1,-1 1,1-1,-1 1,1-1,0 1,-1-1,1 1,0 0,0-1,-1 1,1 0,0 0,0-1,-1 1,1 0,0 0,0 0,0 0,-1 0,1 0,0 0,0 0,-1 0,1 1,0-1,0 0,-1 0,1 1,0-1,0 1,-1-1,1 0,0 1,-1-1,1 1,-1 0,1-1,-1 1,1-1,-1 1,1 0,-1-1,1 1,-1 0,0-1,0 1,1 0,-1 0,0 0,0-1,0 1,0 0,0 0,0-1,0 1,-1 59,2-60,-1 1,1-1,-1 0,1 1,0-1,-1 0,1 1,0-1,-1 0,1 0,0 0,-1 0,1 1,0-1,-1 0,1 0,0 0,0-1,-1 1,1 0,0 0,-1 0,1 0,0-1,-1 1,1 0,0-1,-1 1,1 0,-1-1,1 1,-1-1,1 1,-1-1,1 1,-1-1,1 1,-1-1,1 0,0 0,34-27,-26 20,0 0,0 1,0 0,1 1,0 0,0 1,0 0,10-3,-19 7,-1 1,1 0,0 0,-1 0,1-1,0 1,-1 0,1 0,0 0,0 0,-1 0,1 0,0 0,-1 1,1-1,0 0,0 0,-1 0,1 1,-1-1,1 0,0 1,-1-1,1 1,-1-1,1 1,-1-1,1 1,-1-1,1 1,-1-1,1 1,-1-1,0 1,1 0,-1-1,0 1,0 0,1-1,-1 1,0 0,0 0,0-1,0 1,0 0,0-1,0 1,0 0,0 0,0 0,-9 39,8-36,-12 51,30-58,82-122,-83 103,-8 10,0 0,1 1,0 0,1 1,0 0,0 0,1 1,10-7,-20 16,0-1,-1 1,1 0,0-1,-1 1,1 0,0-1,-1 1,1 0,0 0,0 0,-1 0,1 0,0 0,0 0,0 0,-1 0,1 0,0 0,0 0,-1 1,1-1,0 0,-1 0,1 1,0-1,-1 1,1-1,0 0,-1 1,1-1,-1 1,1-1,-1 1,1 0,-1-1,1 1,-1 0,0-1,1 1,-1 0,0-1,1 1,-1 0,0 0,0-1,0 1,0 0,0 0,0-1,0 1,0 0,0 0,0-1,0 1,-3 46,-30 101,33-147,-1-1,1 1,0 0,-1 0,1-1,0 1,0 0,-1 0,1 0,0 0,0 0,0 0,0-1,0 1,0 0,0 0,0 0,1 0,-1 0,0-1,0 1,1 0,-1 0,0 0,1-1,-1 1,1 0,-1 0,1-1,0 1,-1 0,1-1,-1 1,1-1,0 1,0-1,-1 1,1-1,0 0,0 1,0-1,-1 0,1 1,0-1,0 0,0 0,0 0,0 0,-1 0,1 0,0 0,0 0,0 0,0 0,0-1,0 1,-1 0,1-1,0 1,0 0,0-1,-1 1,1-1,10-7,0 0,0-1,-1 0,0-1,-1 0,0-1,4-6,8-10,1 0,32-38,4 1,57-49,-53 72,-61 41,0 0,-1 0,1-1,0 1,0 0,-1 0,1 0,0 0,-1 0,1 0,0 0,0 0,-1 0,1 0,0 0,-1 0,1 1,0-1,-1 0,1 0,0 1,-1-1,1 0,0 1,-1-1,1 1,-1-1,1 1,-1-1,1 1,-1-1,1 1,-1 0,0-1,1 1,-1 0,0-1,1 1,-1 0,0-1,0 1,0 0,0-1,0 1,0 0,0 0,0-1,0 1,0 0,0-1,0 1,0 0,0-1,-1 1,1 0,-12 45,12-45,-47 115,59-128,264-382,-271 380,-23 32,-223 254,220-253,16-21,46-66,284-431,-294 446,-36 54,-110 135,16-29,99-106,-1-1,1 1,0-1,0 0,0 1,-1-1,1 1,0-1,0 0,-1 1,1-1,0 0,-1 1,1-1,0 0,-1 0,1 1,-1-1,1 0,0 0,-1 0,1 1,-1-1,1 0,-1 0,1 0,0 0,-1 0,1 0,-1 0,1 0,-1 0,1 0,-1 0,1 0,0 0,-1-1,1 1,-1 0,1 0,0 0,-1-1,1 1,-1 0,1 0,0-1,-1 1,1 0,0-1,-1 1,1 0,0-1,0 1,0 0,-1-1,1 1,0-1,0 1,0-1,0 1,-1 0,1-1,0 1,0-1,0 1,0-1,6-32,20-41,3 1,31-55,24-57,-70 128,-15 57,0 0,0 0,0 0,0 0,0 0,0 0,0 0,0 0,0 0,0 1,0-1,0 0,0 0,0 1,0-1,0 1,1-1,-1 1,0-1,0 1,0 0,1-1,-1 1,0 0,1 0,-1-1,0 1,1 0,-1 0,1 0,-110 130,110-131,0 1,0-1,0 0,0 1,-1-1,1 0,0 0,0 1,0-1,-1 0,1 0,0 1,0-1,-1 0,1 0,0 0,-1 1,1-1,0 0,0 0,-1 0,1 0,0 0,-1 0,1 0,0 1,-1-1,1 0,0 0,-1 0,1 0,0-1,-1 1,1 0,0 0,-1 0,1 0,0 0,-1 0,1 0,0-1,0 1,-1 0,1 0,0 0,0-1,-1 1,1 0,0 0,0-1,-1 1,1 0,0-1,0 1,0 0,0 0,0-1,-1 1,1 0,0-1,0 1,0 0,0-1,0 1,0 0,0-1,0 1,0 0,0-1,1 1,0-28,-1 28,58-268,-60 238,-23 34,-58 51,83-54,-1-1,1 1,-1-1,0 0,1 1,-1-1,0 0,0 0,1 1,-1-1,0 0,1 0,-1 0,0 0,0 0,0 0,1 0,-1 0,0 0,0 0,1 0,-1-1,0 1,1 0,-1 0,0-1,1 1,-1-1,0 1,1 0,-1-1,1 1,-1-1,0 1,1-1,-1 0,1 1,0-1,-1 0,1 1,0-1,-1 0,1 1,0-1,0 0,-1 1,1-2,1-37,34-108,-34 145,0 1,-1-1,1 0,-1 0,0 0,0 1,1-1,-1 0,0 0,0 0,-1 0,1 0,0 1,-1-1,1 0,-1 0,1 0,-1 1,0-1,0 0,0 1,0-1,0 1,0-1,0 1,-1-1,1 1,0 0,-1 0,1 0,-1 0,1 0,-1 0,0 0,1 0,-1 0,0 1,0-1,0 1,1-1,-1 1,0 0,0 0,0 0,0 0,0 0,-1 0,-146 37,149-37,-1 0,0 0,0 0,0 0,0 0,0 0,0 0,1 0,-1 0,0 0,0 0,0 0,0-1,0 1,1 0,-1-1,0 1,0-1,1 1,-1-1,0 1,0-1,1 1,-1-1,1 0,-1 1,0-1,1 0,0 1,-1-1,1 0,-1 0,1 0,0 1,-1-1,1 0,0 0,0 0,0 0,0 0,0 0,0 1,0-1,0 0,0 0,0 0,10-46,-9 43,97-240,-87 192,-12 51,0 0,0 1,0-1,0 1,0-1,0 1,-1-1,1 1,0 0,0 0,-1 0,1-1,0 1,0 0,-1 0,1 1,0-1,0 0,-1 0,1 1,0-1,0 0,0 1,0-1,0 1,-1 0,1-1,0 1,0 0,0 0,1 0,-1-1,0 1,0 0,0 0,0 1,-1 0,-55 38,30-18,-2-2,-1-2,0 0,-7 1,36-18,0 0,0 0,-1 0,1 0,0 0,0 0,-1-1,1 1,0 0,-1-1,1 1,-1-1,1 1,0-1,-1 0,1 1,-1-1,1 0,-1 0,1 0,-1 0,1-1,-1 1,1 0,-1 0,1-1,-1 1,1-1,-1 0,1 1,0-1,0 0,-1 0,1 0,0 0,0 0,0 0,0 0,0 0,0 0,0 0,0-1,0 1,1 0,-1-1,0 1,1 0,-1-1,1 1,0-1,-1 0,6-52,-4 46,1 0,-1 1,0-1,-1 0,0 0,0 0,-1 1,0-1,0 0,-1 1,-2-6,3 11,0 0,0 0,0 1,-1-1,1 0,0 1,-1-1,0 1,1-1,-1 1,0 0,0 0,0 0,1 0,-1 0,0 0,0 0,-1 0,1 1,0-1,0 1,0 0,0 0,0 0,-1 0,1 0,0 0,-2 0,-63 17,65-16,-264 106,261-105,1-1,0 0,0 0,0 0,0 0,-1 0,1-1,0 0,-1 0,1 0,0 0,-1-1,1 0,0 0,-1 0,1 0,0 0,0-1,0 0,0 0,1 0,-1 0,0-1,1 0,0 1,-1-1,1 0,0-1,1 1,-1 0,-1-3,-29-92,13 26,19 71,1-1,-1 0,0 1,0-1,0 1,0-1,0 1,0-1,0 1,0 0,-1 0,1-1,0 1,-1 0,1 0,-1 0,1 1,-1-1,0 0,1 0,-1 1,0-1,1 1,-1 0,0-1,0 1,1 0,-1 0,0 0,0 0,0 0,1 1,-1-1,0 0,0 1,1-1,-1 1,0 0,0 0,-65 40,59-35,-73 56,81-63,0 1,0-1,0 1,0 0,0-1,0 1,-1-1,1 1,0-1,0 1,0-1,0 1,-1-1,1 1,0 0,-1-1,1 1,0 0,-1-1,1 1,0 0,-1-1,1 1,0 0,-1-1,1 1,-1 0,1 0,-1 0,1 0,-1-1,1 1,-1 0,1 0,-1 0,1 0,0 0,-1 0,1 0,-1 0,1 0,-1 0,1 1,-1-1,1 0,-1 0,1 0,-1 1,1-1,0 0,-1 0,1 1,-1-1,1 0,0 1,-1-1,1 0,0 1,0-1,-1 1,1-1,0 0,0 1,-1-1,1 1,0-1,0 1,14-39,-12 33,24-69,-26 73,0 1,1-1,-1 0,0 1,0-1,0 0,0 1,0-1,0 0,0 1,0-1,0 0,-1 1,1-1,0 0,0 1,0-1,-1 0,1 1,0-1,-1 1,1-1,-1 0,1 1,-1-1,1 1,-1-1,1 1,-1 0,1-1,-1 1,1-1,-1 1,0 0,1 0,-1-1,0 1,1 0,-1 0,0 0,1 0,-1 0,0 0,1 0,-1 0,0 0,0 0,1 0,-1 0,0 0,1 0,-1 1,1-1,-1 0,0 1,-39 18,-220 192,259-210,0 1,0-1,-1 0,1 0,0 1,0-1,-1 0,1 0,-1 0,1 0,-1 0,1-1,-1 1,1 0,-1-1,0 1,1-1,-1 0,0 1,0-1,1 0,-1 0,0 0,0 0,1 0,-1-1,0 1,1 0,-1-1,0 0,1 1,-1-1,0 0,1 1,-1-1,1 0,0 0,-1-1,0 1,0-8,0 1,1-1,0 0,0 0,1 0,0 0,0 0,1 0,0 0,2-7,1-10,-3 19,0 5,0 0,0 0,-1 0,1 0,0 0,-1 0,1 0,-1 0,0 0,1 0,-1 0,0 0,0 0,0 0,-1 0,1 0,0 0,-1 0,0 0,1 0,-1 0,0 0,0 0,0 0,0 1,0-1,0 0,-1 1,1-1,0 1,-1-1,1 1,-1 0,0 0,0-1,1 1,-1 0,0 0,0 1,0-1,0 0,0 1,0-1,-10 4,1 1,1 0,-1 1,0 0,1 0,0 1,0 1,1-1,0 2,-5 4,-1-1,-307 262,279-243,43-30,-1-1,0 1,1-1,0 0,-1 1,1-1,-1 1,1-1,0 0,-1 1,1-1,0 0,0 0,0 1,-1-1,1 0,0 1,0-1,0 0,0 0,0 1,0-1,1 0,-1 0,0 1,0-1,0 0,1 1,-1-1,0 0,1 1,-1-1,0 0,1 1,-1-1,1 1,-1-1,1 1,0-1,-1 0,19-45,-32 58,-46 71,4 2,3 2,-8 27,40-49,20-65,1 1,-1 0,1-1,-1 1,1-1,-1 1,1-1,0 1,-1-1,1 1,0-1,-1 0,1 1,0-1,-1 0,1 0,0 1,0-1,-1 0,1 0,0 0,0 0,-1 0,1 0,0 0,0 0,-1 0,1-1,0 1,0 0,-1 0,1-1,0 1,-1 0,1-1,0 1,-1 0,1-1,0 1,-1-1,1 0,-1 1,1-1,-1 0,161-123,-161 125,0-1,0 0,0 1,0-1,0 0,0 0,0 1,0-1,0 0,0 0,0 1,0-1,1 0,-1 1,0-1,0 0,0 0,1 0,-1 1,0-1,0 0,0 0,1 0,-1 0,0 1,0-1,1 0,-1 0,0 0,1 0,-1 0,0 0,0 0,1 0,-1 0,0 0,1 0,-1 0,0 0,0 0,1 0,-120 195,110-180,-24 41,2 1,-16 43,40-71,7-29,0 1,0-1,0 1,0-1,0 1,0-1,0 1,1-1,-1 1,0-1,0 1,1-1,-1 0,0 1,1-1,-1 1,0-1,1 0,-1 1,1-1,-1 0,0 1,1-1,-1 0,1 0,-1 1,1-1,-1 0,1 0,-1 0,1 0,-1 0,1 0,-1 0,1 0,-1 0,1 0,0 0,-1 0,1 0,-1 0,1 0,-1-1,1 1,-1 0,0 0,1-1,-1 1,1 0,-1 0,1-1,-1 1,0-1,1 1,-1 0,0-1,1 1,-1-1,0 1,0-1,1 1,-1 0,0-1,0 1,0-1,243-221,-243 222,0 1,0-1,0 0,0 1,0-1,0 1,0-1,0 1,0-1,1 0,-1 1,0-1,0 0,1 1,-1-1,0 0,0 1,1-1,-1 0,0 1,1-1,-1 0,0 0,1 0,-1 1,1-1,-1 0,0 0,1 0,-1 0,1 0,-1 1,0-1,1 0,-1 0,1 0,-1 0,1 0,-1-1,0 1,1 0,-1 0,1 0,-1 0,0 0,1 0,-1-1,0 1,1 0,-1 0,1-1,-1 1,0 0,0 0,1-1,-1 1,0 0,1-1,-1 1,0-1,0 1,0 0,0-1,1 1,-1-1,0 1,0 0,-11 33,-181 365,171-319,21-79,0 1,0 0,1 0,-1 0,0 0,1 0,-1-1,0 1,1 0,-1 0,1-1,0 1,-1 0,1-1,-1 1,1 0,0-1,-1 1,1-1,0 1,0-1,-1 1,1-1,0 0,0 1,0-1,0 0,0 0,-1 0,1 0,0 1,0-1,0 0,0-1,0 1,0 0,0 0,-1 0,1 0,0-1,0 1,0 0,38-15,-38 14,148-86,-149 86,1 1,-1-1,0 1,1-1,-1 1,1-1,-1 1,1-1,-1 1,1 0,0-1,-1 1,1 0,-1 0,1-1,0 1,-1 0,1 0,0 0,-1 0,1 0,0-1,-1 2,1-1,0 0,-1 0,1 0,0 0,-1 0,1 0,0 1,-1-1,1 0,-1 0,1 1,0-1,-1 1,1-1,-1 0,1 1,-1-1,1 1,-1-1,0 1,1-1,-1 1,1 0,-1-1,0 1,0-1,1 1,-1 0,0-1,0 1,0 0,0-1,0 1,0 0,0-1,0 1,0 0,0 0,-13 46,11-44,-35 82,-24 76,60-160,1 1,-1-1,1 0,-1 0,1 1,-1-1,1 0,0 1,-1-1,1 0,0 1,0-1,0 1,0-1,0 0,1 1,-1-1,0 0,1 1,-1-1,1 0,-1 1,1-1,-1 0,1 0,0 0,0 0,0 1,0-1,-1 0,1 0,1-1,-1 1,0 0,0 0,0 0,0-1,0 1,1-1,-1 1,0-1,1 1,-1-1,1 1,104-45,-105 44,0 0,0 0,0 0,0 0,0 0,-1 0,1 0,0 0,0 1,0-1,-1 0,1 1,0-1,0 0,-1 1,1-1,0 1,-1-1,1 1,0-1,-1 1,1 0,-1-1,1 1,-1 0,1-1,-1 1,0 0,1 0,-1 0,0-1,1 1,-1 0,0 0,0 0,0-1,0 1,0 0,0 0,0 1,0 40,0-35,-5 44,2-35,1-1,1 1,0-1,2 1,-1 0,2-1,3 16,-5-30,1 1,0 0,-1-1,1 1,0 0,0-1,0 1,0-1,0 1,0-1,1 0,-1 1,0-1,1 0,-1 0,1 0,-1 0,1 0,0 0,-1-1,1 1,0 0,-1-1,1 1,0-1,0 0,0 0,-1 1,1-1,0 0,0-1,0 1,1 0,60-19,-60 18,115-44,-117 45,0-1,1 1,-1 0,0 0,1 0,-1 0,0 0,1 1,-1-1,0 0,1 1,-1-1,0 1,1-1,-1 1,0-1,0 1,0 0,0 0,1 0,-1-1,0 1,-1 0,1 0,0 0,0 1,0-1,0 0,-1 0,1 0,-1 1,1-1,-1 0,1 0,-1 1,0-1,1 1,1 54,-2-48,-1 93,1-100,0 1,0-1,0 0,0 1,1-1,-1 0,0 0,1 1,-1-1,1 0,0 0,-1 0,1 0,0 1,-1-1,1 0,0 0,0-1,0 1,0 0,0 0,0 0,0-1,0 1,1 0,-1-1,0 1,0-1,1 1,-1-1,0 0,0 0,1 1,-1-1,0 0,1 0,0 0,48-18,159-114,-206 130,-1 1,1-1,-1 1,1 0,0-1,0 1,0 1,0-1,0 0,0 1,0-1,0 1,0 0,0 0,0 0,0 0,0 1,0-1,0 1,0 0,0 0,0 0,-1 0,1 0,0 0,0 1,-1 0,1-1,-1 1,0 0,1 0,-1 0,0 1,0-1,1 2,22 65,-23-61,0 0,0 0,1 0,0-1,0 1,1 0,0-1,0 0,1 0,0 0,5 5,-7-10,1 0,0-1,-1 1,1-1,0 0,0 0,0 0,0 0,0-1,0 1,0-1,0 0,0-1,0 1,0-1,-1 1,1-1,0 0,0 0,0-1,-1 1,1-1,-1 0,1 0,-1 0,0-1,1 0,36-14,101 23,-35-52,-10 3,-94 43,1-1,0 1,-1 0,1 0,0 0,-1 0,1 0,0 1,-1-1,1 1,-1 0,1-1,0 1,-1 0,0 1,1-1,-1 0,0 1,0-1,1 1,-1 0,-1 0,1 0,0 0,0 0,-1 0,1 0,-1 0,1 1,-1-1,0 1,0-1,0 1,-1-1,1 1,0 0,-1-1,0 1,1-1,-1-1,0 0,1 1,-1-1,0 0,1 0,0 0,-1 1,1-1,0 0,0 0,-1 0,1 0,0 0,0 0,0 0,0-1,0 1,0 0,1 0,-1-1,0 1,0-1,0 1,1-1,-1 1,0-1,1 0,-1 0,0 1,1-1,-1 0,0 0,1-1,-1 1,0 0,1 0,-1-1,0 1,0 0,1-1,0 0,12-7,1-1,-1-1,0 0,-1-1,0-1,7-8,-2 3,23-22,-26 21,2 0,0 1,1 1,1 1,0 1,1 0,1 1,0 2,0 0,1 1,1 1,-1 1,24-5,-39 11,-1 0,0 0,0-1,0 0,0 0,0-1,0 0,-1 0,0 0,0 0,0-1,0 0,-1 0,0 0,0-1,0 1,-1-1,1 0,-1-1,14-19,15-17,-3-2,-2-1,-2-1,16-42,-31 64,-1-1,-2 1,0-2,-2 1,-1 0,-1-1,-1 0,-1 0,-2 0,-2-16,1-199,-22 166,21 66,0-1,1 1,1-1,0 0,0 1,1-1,0 0,1 0,2-10,0-39,-3 54,-1 1,1-1,-2 0,1 1,0 0,-1-1,0 1,0 0,-1 0,1 0,-1 0,0 0,-1 0,1 1,-1 0,0 0,0 0,0 0,0 0,-1 1,0 0,1 0,-1 0,-1 0,-56-39,28 18,-1 2,-1 1,-1 1,-14-3,-56-12,-2 4,-1 5,-26 1,93 17,43 8,1 0,-1-1,1 1,-1 0,0-1,1 1,-1 0,0-1,1 1,-1-1,0 1,0 0,1-1,-1 1,0-1,0 1,0-1,0 1,1-1,-1 1,0-1,0 1,0-1,0 1,0-1,0 1,0-1,-1 1,1-1,0 1,0-1,0 1,0-1,-1 1,1 0,0-1,0 1,-1-1,1 1,0 0,-1-1,1 1,0 0,-1-1,1 1,-1 0,1-1,0 1,-1 0,1 0,-1 0,1-1,-1 1,1 0,-1 0,1 0,-1 0,1 0,-1 0,1 0,-1 0,1 0,-1 0,145-111,-142 111,-1-1,0 0,0 1,0-1,0 0,0 0,0 0,0 0,0 0,0 0,0 0,0 0,0 0,-1 0,1 0,-1-1,1 1,-1 0,1 0,-1-1,1 1,-1 0,0-1,0 1,0 0,0-1,0 1,0 0,0-1,0 1,-1 0,1-1,0 1,-1 0,1-1,-1 1,0 0,1 0,-1 0,0 0,1-1,-1 1,0 0,0 0,0 1,-1-2,-8-1,0 1,0 0,0 0,0 1,0 0,-1 1,1 1,0-1,0 1,0 1,-3 1,1-2,-40 9,1 1,0 3,1 2,0 3,2 1,-13 9,4-6,56-24,0 1,0 0,-1-1,1 1,0-1,0 0,0 1,0-1,0 0,0 1,0-1,1 0,-1 0,0 0,0 0,0 0,1 0,-1 0,1 0,-1 0,1 0,-1 0,1 0,-1 0,1 0,0-1,0 1,0 0,0 0,0 0,0-1,0 1,0 0,0 0,0 0,0 0,1-1,-1 1,1 0,-1-1,1-3,-1 5,-5-120,5 115,-1 0,-1 0,1 0,-1 0,1 1,-2-1,1 1,0-1,-1 1,0 0,0 0,0 0,0 0,-1 0,1 1,-1-1,0 1,0 0,0 0,-1 1,1-1,-4 0,0 0,-1 1,1 0,-1 1,0 0,1 1,-1-1,0 2,1-1,-1 1,0 0,1 1,-1 0,1 1,0-1,0 2,-5 1,-120 75,103-58,2 1,0 1,2 2,1 1,0 1,3 1,-16 24,52-82,-14 28,1-1,0 1,-1-1,0 1,1-1,-1 1,0-1,0 1,0-1,0 1,0-1,0 1,0-1,0 1,0-1,-1 1,1-1,-1 1,1-1,-1 1,0-1,0 1,1 0,-1 0,0-1,0 1,0 0,0 0,0 0,-1 0,1 0,0 0,0 0,-1 0,1 1,0-1,-1 0,1 1,-1-1,1 1,-1 0,1-1,-1 1,1 0,-1 0,1 0,-1 0,1 0,-1 0,-1 1,-10 3,1 1,-1 0,1 1,0 1,0 0,0 0,1 1,0 1,1 0,0 0,1 1,-8 9,3-4,1 1,0 0,1 0,1 1,1 1,0 0,1 0,1 1,1 0,-3 14,8 16,-18-14,-3-9,2 0,1 1,1 1,1 1,2 1,1 0,1 1,2 0,1 1,1 1,2 0,1 0,2 0,-1 24,5-50,0-1,1 1,-1 0,2-1,-1 1,0 0,1-1,0 1,1 0,0-1,0 1,0-1,1 0,0 0,0 0,0 0,1 0,3 4,0 33,28 307,-34-335,1 0,0 0,2-1,0 1,0-1,1 0,1 0,0-1,1 1,0-1,2-1,0 2,0-1,2 1,-1-1,2-1,-1 0,2-1,-1 0,2-1,-1 0,2-1,-1 0,1-2,0 1,1-2,-1 0,1-1,11 2,121-8,-121-1,0 0,0 2,0 1,1 1,-1 2,-1 0,1 2,3 2,-12 0,-2 0,1 2,-1 0,-1 0,1 2,8 9,22 15,-36-28,0 0,0-1,0-1,1 1,0-2,1 1,-1-2,1 1,0-2,0 1,0-2,1 0,-1 0,0-1,1-1,-1 0,1 0,5-2,3-2,156-14,61 28,-38-27,-191 16</inkml:trace>
  <inkml:trace contextRef="#ctx0" brushRef="#br0" timeOffset="1871.99">1947 449,'0'0,"5"4,7 5,0 1,-1 0,0 0,-1 1,0 1,-1 0,0 0,-1 0,0 1,-1 1,2 5,12 39,-4 1,-1 1,-4 1,-2 0,1 43,-8-63,23 181,-20-195,-1 0,-1 1,-1-1,-2 1,-1 0,-1 0,-4 25,-52 221,-4-124,49-118,5-17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2T07:43:13.774"/>
    </inkml:context>
    <inkml:brush xml:id="br0">
      <inkml:brushProperty name="width" value="0.2" units="cm"/>
      <inkml:brushProperty name="height" value="0.2" units="cm"/>
      <inkml:brushProperty name="color" value="#E71224"/>
    </inkml:brush>
    <inkml:brush xml:id="br1">
      <inkml:brushProperty name="width" value="0.05" units="cm"/>
      <inkml:brushProperty name="height" value="0.05" units="cm"/>
      <inkml:brushProperty name="color" value="#E71224"/>
    </inkml:brush>
  </inkml:definitions>
  <inkml:trace contextRef="#ctx0" brushRef="#br0">1616 11915 919 0 0,'0'0'162'0'0,"0"0"340"0"0,0 0 149 0 0,0 0 28 0 0,0 0-81 0 0,0 0-366 0 0,-1-1-152 0 0,-4-4-16 0 0,4 4 27 0 0,1 1 109 0 0,-13 1 1765 0 0,11 0-1831 0 0,1-1 0 0 0,-1 1-1 0 0,1-1 1 0 0,-1 1 0 0 0,1-1-1 0 0,-1 0 1 0 0,1 0 0 0 0,-1 1 0 0 0,0-1-1 0 0,1-1 1 0 0,-1 1 0 0 0,1 0-1 0 0,-1 0 1 0 0,0 0 0 0 0,1-1-1 0 0,-1 1 1 0 0,1-1 0 0 0,-1 1-1 0 0,1-1 1 0 0,-1 0 0 0 0,1 1-1 0 0,0-1 1 0 0,-1 0 0 0 0,1 0-1 0 0,0 0 1 0 0,-1-1-134 0 0,-16-8 508 0 0,15 8-470 0 0,-1 1 0 0 0,1-1 0 0 0,-1 1 0 0 0,0 0 0 0 0,1 0 0 0 0,-1 0 0 0 0,0 0 0 0 0,0 1 0 0 0,0-1 0 0 0,0 1 0 0 0,1 0-1 0 0,-1 0 1 0 0,0 1 0 0 0,0-1 0 0 0,0 1 0 0 0,0 0 0 0 0,1 0 0 0 0,-1 0 0 0 0,0 0 0 0 0,-3 2-38 0 0,-10 3 155 0 0,8-4-24 0 0,0-1 0 0 0,0 0 0 0 0,0-1 0 0 0,0 0 0 0 0,0 0 0 0 0,0-1 0 0 0,-1 0 0 0 0,2 0 0 0 0,-1-1 1 0 0,0 0-1 0 0,-2-2-131 0 0,-73-7 664 0 0,75 13-591 0 0,0 0 0 0 0,1 0 1 0 0,-1 1-1 0 0,1 0 0 0 0,-1 1 0 0 0,1 0 0 0 0,0 0 0 0 0,1 1 0 0 0,-1 0 0 0 0,1 0 0 0 0,0 0 0 0 0,0 1 0 0 0,-1 3-73 0 0,-31 20 710 0 0,34-25-705 0 0,1 0-1 0 0,-1 1 1 0 0,1 0-1 0 0,-1 0 1 0 0,1 0-1 0 0,1 0 1 0 0,-1 0-1 0 0,1 1 1 0 0,0 0-1 0 0,0 0 1 0 0,0 0-1 0 0,1 0 1 0 0,0 0-1 0 0,0 0 1 0 0,1 1-1 0 0,-1 2-4 0 0,-1 2 0 0 0,-3 26 96 0 0,0 13 576 0 0,6-8-442 0 0,16 55-112 0 0,-5-74-178 0 0,2 3 60 0 0,8 10-53 0 0,-1 10 42 0 0,-1-8 11 0 0,50 63 0 0 0,-24-7 136 0 0,-34-74-136 0 0,2 3 11 0 0,31 27 774 0 0,-20-32-395 0 0,15 17-312 0 0,-10-7-78 0 0,-11-11 0 0 0,9 4 0 0 0,-2 5 187 0 0,13 2-118 0 0,96 11 203 0 0,-107-30-264 0 0,0 0 1 0 0,1-2-1 0 0,0-1 0 0 0,0-1 0 0 0,1-2 0 0 0,-1-1 0 0 0,1-1 0 0 0,-1-1 1 0 0,13-2-9 0 0,40-15 444 0 0,-58 11-334 0 0,1 1-1 0 0,1 1 1 0 0,-1 1 0 0 0,1 1-1 0 0,-1 1 1 0 0,8 2-110 0 0,111 8 0 0 0,39-26 64 0 0,34 28-64 0 0,-152-2 100 0 0,1-3 0 0 0,53-3-100 0 0,-98-2 8 0 0,-1 1 0 0 0,1 0 0 0 0,-1 1 0 0 0,1 1 0 0 0,-1 1 0 0 0,0 1 0 0 0,-1 1 0 0 0,4 2-8 0 0,37 16 46 0 0,-29-11 24 0 0,0-2 1 0 0,1-1 0 0 0,0-1-1 0 0,20 2-70 0 0,-19-9 143 0 0,1-1 0 0 0,0-1 0 0 0,0-2 0 0 0,14-3-143 0 0,26-1 68 0 0,103-8-68 0 0,-118 6 16 0 0,-1-2 0 0 0,0-3 0 0 0,0-2 0 0 0,17-10-16 0 0,131-11 128 0 0,75-22-74 0 0,-242 50-28 0 0,1 2 1 0 0,0 1-1 0 0,38 2-26 0 0,104-14 59 0 0,-72-1 156 0 0,-89 15-141 0 0,1-1 1 0 0,-2-1 0 0 0,1 0 0 0 0,0-1 0 0 0,-1-2 0 0 0,13-5-75 0 0,55-28 139 0 0,-77 34-86 0 0,38-20 171 0 0,14-40-24 0 0,-21-9 171 0 0,-8-71-78 0 0,-31 98-240 0 0,-7 25 11 0 0,-28-52-53 0 0,-67-122-163 0 0,95 190 171 0 0,0 0 0 0 0,0 0 0 0 0,-1 0 0 0 0,0 1 0 0 0,0-1 0 0 0,-1 1 0 0 0,0 1 0 0 0,0 0 0 0 0,0 0 0 0 0,0 0 0 0 0,-5-1-19 0 0,9 3 2 0 0,-61-49 55 0 0,54 42-58 0 0,-1 1 1 0 0,0 0 0 0 0,0 0-1 0 0,-1 1 1 0 0,0 0-1 0 0,0 1 1 0 0,-1 1 0 0 0,0 0-1 0 0,-9-3 1 0 0,-98-16 0 0 0,99 19 0 0 0,0 0 0 0 0,1-2 0 0 0,0 0 0 0 0,0-1 0 0 0,1-1 0 0 0,-9-7 0 0 0,-58-21 0 0 0,44 36 0 0 0,-12-1-42 0 0,-1-3 0 0 0,1-1 0 0 0,0-3 0 0 0,-45-15 42 0 0,80 20 8 0 0,-1 1 0 0 0,1 1 0 0 0,-1 1 0 0 0,0 1 0 0 0,1 0 0 0 0,-1 2 0 0 0,0 0 0 0 0,-17 4-8 0 0,1 2-21 0 0,16-3-17 0 0,1 0 0 0 0,-1-1 0 0 0,1-1 1 0 0,-1-1-1 0 0,0-1 0 0 0,-13-1 38 0 0,-18-4-119 0 0,1 3 1 0 0,-1 2-1 0 0,1 2 0 0 0,-30 5 119 0 0,56-5-70 0 0,-1-2 0 0 0,0-1-1 0 0,1-1 1 0 0,-1-1-1 0 0,-6-2 71 0 0,-3 0 32 0 0,19 4-32 0 0,0 0-1 0 0,0 2 0 0 0,0 0 0 0 0,0 1 0 0 0,0 0 0 0 0,1 1 0 0 0,-1 1 0 0 0,-7 3 1 0 0,6-2-7 0 0,1-1 1 0 0,-1 0-1 0 0,0-2 1 0 0,0 1-1 0 0,0-2 1 0 0,0 0-1 0 0,-7-1 7 0 0,-112-6-16 0 0,95 5-83 0 0,1 2 0 0 0,-1 2 0 0 0,1 1-1 0 0,-1 2 1 0 0,-3 3 99 0 0,-58 4 0 0 0,53-22-60 0 0,16 1 60 0 0,0 1 0 0 0,0 1-1 0 0,0 2 1 0 0,-20 1 0 0 0,-238 0 156 0 0,163 5-605 0 0,114-4 421 0 0,0 1 1 0 0,0 1-1 0 0,0 0 1 0 0,0 0-1 0 0,-1 2 1 0 0,1-1 0 0 0,0 2-1 0 0,0 0 1 0 0,1 0-1 0 0,-1 1 1 0 0,1 1-1 0 0,0 0 1 0 0,0 0 0 0 0,-9 6 27 0 0,14-6-24 0 0,-2 0 1 0 0,1-1-1 0 0,0 0 1 0 0,-1-1-1 0 0,0 0 1 0 0,0 0-1 0 0,0-1 1 0 0,0 0-1 0 0,0-1 1 0 0,0 0-1 0 0,0 0 1 0 0,0-1-1 0 0,-5 0 24 0 0,-5-1 86 0 0,0 2 0 0 0,0 0 0 0 0,1 1 0 0 0,-1 0 0 0 0,1 2 0 0 0,-18 5-86 0 0,7 5-328 0 0,10-12 342 0 0,-50-28 527 0 0,59 22-528 0 0,0-1-29 0 0,9 5-61 0 0,-13-1-1592 0 0,11 1 1273 0 0,0 1 327 0 0,0 0-8728 0 0,3-1 4525 0 0</inkml:trace>
  <inkml:trace contextRef="#ctx0" brushRef="#br0" timeOffset="1820.47">1233 12004 2303 0 0,'0'0'102'0'0,"-7"-9"3831"0"0,-16-17 949 0 0,-46-21-7079 0 0,55 39 2275 0 0,0-2 0 0 0,1 1-1 0 0,1-2 1 0 0,0 1 0 0 0,0-2 0 0 0,1 0-1 0 0,0 0 1 0 0,1-1 0 0 0,0-1-78 0 0,-7-7 148 0 0,-19-22 313 0 0,14 19 222 0 0,2-1-1 0 0,0-2 0 0 0,1 0 1 0 0,-10-21-683 0 0,-59-93 743 0 0,-38-52 355 0 0,-67-128-1098 0 0,168 276 14 0 0,1-1-1 0 0,3-2 0 0 0,2 0 1 0 0,-6-28-14 0 0,-90-423 1218 0 0,4 29-122 0 0,90 329-1096 0 0,-2-113 0 0 0,13 127 0 0 0,-28-231 200 0 0,31 296 381 0 0,3 1-1 0 0,2-1 1 0 0,4 0-1 0 0,4-28-580 0 0,-1 7 389 0 0,41-281-372 0 0,25-190-89 0 0,7-14-169 0 0,-55 424 210 0 0,73-340-22 0 0,-57 303 42 0 0,-12 44 11 0 0,7 2 0 0 0,24-56 0 0 0,-28 109-4 0 0,14-40-26 0 0,4 3 0 0 0,38-63 30 0 0,66-109 0 0 0,-39 70 0 0 0,50-61 0 0 0,119-117-64 0 0,21 21 0 0 0,-18 70 128 0 0,-25 35 14 0 0,127-82 124 0 0,-147 154 6 0 0,102-44 862 0 0,-55 43-716 0 0,-272 193-331 0 0,-1 0-1 0 0,1 1 1 0 0,1 0-1 0 0,0 1 1 0 0,0 1-1 0 0,0 0 1 0 0,1 2-1 0 0,16-4-22 0 0,-31 8 100 0 0,12 0 91 0 0,15 2-2111 0 0,-27-2 1240 0 0,2-7-3036 0 0,-4 7 2105 0 0</inkml:trace>
  <inkml:trace contextRef="#ctx0" brushRef="#br0" timeOffset="2351.14">3769 1526 6911 0 0,'0'0'528'0'0,"0"-2"-116"0"0,12-78 7231 0 0,-12 78-7267 0 0,-6-10-73 0 0,-1 6-293 0 0,-3 3-10 0 0,1 4-10 0 0,7-1-45 0 0,20 14-144 0 0,50 7 71 0 0,-50-16 128 0 0,-2-2 0 0 0,0 0 0 0 0,0 2 0 0 0,-1 0 0 0 0,1 1 0 0 0,-1 0 0 0 0,0 1 0 0 0,-1 1 0 0 0,0 0 0 0 0,0 1 0 0 0,0 0 0 0 0,-1 1 0 0 0,-1 1 0 0 0,0 0 0 0 0,5 6 0 0 0,-7-3 0 0 0,0 1 0 0 0,-1 0 0 0 0,-1 0 0 0 0,0 1 0 0 0,-1 0 0 0 0,-1 0 0 0 0,0 0 0 0 0,-1 1 0 0 0,-1 0 0 0 0,0 2 0 0 0,-4-3 19 0 0,0 1-1 0 0,-1 0 1 0 0,0-1-1 0 0,-2 1 1 0 0,0-1-1 0 0,-2 6-18 0 0,-2 13 17 0 0,5-23 131 0 0,0-1-1 0 0,0 0 1 0 0,-1 0-1 0 0,-1 0 0 0 0,0 0 1 0 0,0-1-1 0 0,-1 0 1 0 0,-1 0-1 0 0,0 0 1 0 0,0 0-1 0 0,-1-1 0 0 0,0 0 1 0 0,0 0-1 0 0,-1-1 1 0 0,0 0-1 0 0,-1 0 1 0 0,1-1-1 0 0,-2 0 0 0 0,1-1 1 0 0,-1 0-1 0 0,0 0-147 0 0,-92 32 2009 0 0,42-19-4924 0 0,47-14-3683 0 0</inkml:trace>
  <inkml:trace contextRef="#ctx0" brushRef="#br1" timeOffset="26592.2">4626 1077 6911 0 0,'-3'-19'644'0'0,"-3"-12"1167"0"0,-1 10 3286 0 0,-4-14 4320 0 0,11 34-9186 0 0,0 1-8 0 0,0 0-27 0 0,0 0-91 0 0,20 60 59 0 0,2 16-165 0 0,-3 0-1 0 0,2 31 2 0 0,24 100 15 0 0,-38-185 21 0 0,-1 1 49 0 0,1 0 0 0 0,1 0 0 0 0,1 0-1 0 0,1-1 1 0 0,12 19-85 0 0,-21-40 55 0 0,-1-1-107 0 0,0-2-286 0 0,-1-7-1007 0 0,0-3-431 0 0</inkml:trace>
  <inkml:trace contextRef="#ctx0" brushRef="#br1" timeOffset="26977.08">4101 1183 10391 0 0,'12'-21'730'0'0,"2"0"-1"0"0,0 1 0 0 0,1 0 0 0 0,1 1 0 0 0,1 1 1 0 0,0 0-1 0 0,2 1 0 0 0,5-3-729 0 0,3-4 718 0 0,54-45 1242 0 0,4 3-1 0 0,1 4 1 0 0,55-27-1960 0 0,50-25 3220 0 0,-181 105-2354 0 0,-4 2-2626 0 0,-3 5-5221 0 0,-3 2-843 0 0</inkml:trace>
  <inkml:trace contextRef="#ctx0" brushRef="#br1" timeOffset="27769.56">5205 1263 7631 0 0,'19'-48'954'0'0,"-19"46"-633"0"0,0 0 0 0 0,0-1 0 0 0,0 1 1 0 0,0 0-1 0 0,0-1 0 0 0,0 1 0 0 0,-1 0 0 0 0,1-1 1 0 0,-1 1-1 0 0,0 0 0 0 0,0 0 0 0 0,0-1 0 0 0,0 1 1 0 0,0 0-1 0 0,0 0 0 0 0,0 0 0 0 0,-1 0 0 0 0,1 1 1 0 0,-1-1-1 0 0,1 0 0 0 0,-1 1 0 0 0,0-1 0 0 0,0 0 1 0 0,1 1-1 0 0,-1 0 0 0 0,0 0 0 0 0,0-1 0 0 0,-1 1 1 0 0,1 0-1 0 0,0 1 0 0 0,0-1 0 0 0,-2 0-321 0 0,-2-1 228 0 0,-1 1 0 0 0,1 0 0 0 0,-1 0-1 0 0,0 0 1 0 0,1 1 0 0 0,-1 0 0 0 0,0 0 0 0 0,0 1 0 0 0,1 0-1 0 0,-1 0 1 0 0,1 1 0 0 0,-1-1 0 0 0,1 2 0 0 0,0-1-1 0 0,-1 0 1 0 0,1 1 0 0 0,0 0 0 0 0,1 1 0 0 0,-1 0 0 0 0,0-1-1 0 0,1 2 1 0 0,-1 0-228 0 0,-2-1 44 0 0,0 0-1 0 0,0 1 1 0 0,1 0 0 0 0,0 0 0 0 0,0 1-1 0 0,0 0 1 0 0,0 0 0 0 0,1 1-1 0 0,0 0 1 0 0,0 0 0 0 0,1 0-1 0 0,0 0 1 0 0,0 1 0 0 0,1 0-1 0 0,0 0 1 0 0,0 1 0 0 0,1-1-1 0 0,0 1 1 0 0,1-1 0 0 0,0 1-1 0 0,0 0 1 0 0,1 0 0 0 0,0 0-1 0 0,0 0 1 0 0,1 4-44 0 0,1-9-2 0 0,0 0 0 0 0,1 0 0 0 0,-1 0 0 0 0,1 0 0 0 0,0-1-1 0 0,0 1 1 0 0,0 0 0 0 0,1-1 0 0 0,-1 1 0 0 0,1-1 0 0 0,0 0 0 0 0,0 0 0 0 0,0 0 0 0 0,0 0-1 0 0,1-1 1 0 0,-1 1 0 0 0,1-1 0 0 0,0 0 0 0 0,-1 0 0 0 0,1 0 0 0 0,0 0 0 0 0,0-1 0 0 0,0 1-1 0 0,0-1 1 0 0,0 0 0 0 0,1-1 0 0 0,-1 1 2 0 0,7 1-1 0 0,0-1-1 0 0,1 0 1 0 0,-1-1-1 0 0,0 0 1 0 0,0 0-1 0 0,0-1 1 0 0,0-1-1 0 0,0 0 1 0 0,-1-1-1 0 0,2 0 2 0 0,0-1 0 0 0,0-1 0 0 0,-1 0 0 0 0,1-1 0 0 0,-1 0 0 0 0,0-1 0 0 0,0 0 0 0 0,-1-1 0 0 0,0 0 0 0 0,6-6 0 0 0,-11 7 25 0 0,0 0 0 0 0,0-1 0 0 0,0 1 0 0 0,-1-1 0 0 0,0 0 0 0 0,0 0 0 0 0,-1-1 0 0 0,0 1 0 0 0,-1-1 0 0 0,0 1-1 0 0,0-1 1 0 0,-1 0 0 0 0,0 0 0 0 0,0 0 0 0 0,-1 0 0 0 0,0 0 0 0 0,-2-7-25 0 0,-30-20 575 0 0,26 32-459 0 0,0 1-102 0 0,0 0-1 0 0,0 0 1 0 0,0 0 0 0 0,0 1-1 0 0,-1 0 1 0 0,1 1 0 0 0,0-1 0 0 0,-1 1-1 0 0,0 0 1 0 0,1 1 0 0 0,-1 0 0 0 0,1 0-1 0 0,-1 0 1 0 0,0 1 0 0 0,1 0 0 0 0,-1 0-1 0 0,1 0 1 0 0,-1 1 0 0 0,1 0 0 0 0,0 1-1 0 0,0-1 1 0 0,0 1 0 0 0,-4 3-14 0 0,-5 11-2022 0 0,12-6 117 0 0</inkml:trace>
  <inkml:trace contextRef="#ctx0" brushRef="#br1" timeOffset="28291.78">5581 1093 5063 0 0,'0'0'390'0'0,"4"-4"198"0"0,3-4 12394 0 0,-9 6-12732 0 0,0 0-1 0 0,0 0 1 0 0,0 0-1 0 0,0 0 1 0 0,0 1-1 0 0,0-1 1 0 0,-1 0-1 0 0,1 1 0 0 0,-1 0 1 0 0,1 0-1 0 0,-1 0 1 0 0,1 0-1 0 0,-1 0 1 0 0,1 0-1 0 0,-1 0 1 0 0,0 1-1 0 0,0 0 1 0 0,1-1-1 0 0,-1 1 1 0 0,0 0-1 0 0,0 0 1 0 0,1 1-1 0 0,-1-1 1 0 0,0 0-1 0 0,-1 1-249 0 0,-4-1 284 0 0,-79 28 1003 0 0,80-25-1268 0 0,0-1-1 0 0,0 2 1 0 0,0-1 0 0 0,0 1-1 0 0,0 0 1 0 0,1 1 0 0 0,0-1-1 0 0,0 1 1 0 0,0 1 0 0 0,1-1-1 0 0,0 1 1 0 0,0 0 0 0 0,0 0-1 0 0,0 0 1 0 0,1 1 0 0 0,0-1-1 0 0,1 1 1 0 0,-3 6-19 0 0,6-9-4 0 0,-1 0 0 0 0,1 1 1 0 0,0-1-1 0 0,0 0 0 0 0,1 1 0 0 0,-1-1 0 0 0,1 0 1 0 0,0 1-1 0 0,0-1 0 0 0,0 0 0 0 0,1 0 0 0 0,-1 0 1 0 0,1 0-1 0 0,1 2 4 0 0,-1-3-3 0 0,0 0-1 0 0,0-1 1 0 0,1 1 0 0 0,-1 0 0 0 0,0-1 0 0 0,1 0-1 0 0,0 1 1 0 0,-1-1 0 0 0,1 0 0 0 0,0 0 0 0 0,0-1-1 0 0,0 1 1 0 0,0-1 0 0 0,1 1 0 0 0,-1-1 0 0 0,0 0 0 0 0,0 0-1 0 0,1-1 1 0 0,-1 1 0 0 0,1 0 0 0 0,-1-1 0 0 0,1 0-1 0 0,-1 0 4 0 0,4 1-1 0 0,4-1-98 0 0,1 0 0 0 0,-1 0 0 0 0,0-1 0 0 0,0 0 1 0 0,0-1-1 0 0,1 0 0 0 0,-2-1 0 0 0,1 0 0 0 0,0-1 0 0 0,-1 0 0 0 0,1-1 0 0 0,-1 0 0 0 0,0 0 0 0 0,-1-1 0 0 0,0-1 0 0 0,2-1 99 0 0,-6 3-744 0 0,-1 0-1 0 0,1 0 0 0 0,-1-1 0 0 0,0 0 1 0 0,-1 1-1 0 0,0-1 0 0 0,0 0 0 0 0,0-1 1 0 0,0 1-1 0 0,-1 0 0 0 0,0-1 0 0 0,0-5 745 0 0,2-7-6248 0 0</inkml:trace>
  <inkml:trace contextRef="#ctx0" brushRef="#br1" timeOffset="28609.8">5552 813 8663 0 0,'-1'-2'398'0'0,"-37"-57"1208"0"0,8-6 4182 0 0,29 63-6242 0 0,-6-16 5615 0 0,6 23-1157 0 0,13 44-3993 0 0,2 0-1 0 0,2-2 1 0 0,11 20-11 0 0,13 37-7 0 0,35 84 279 0 0,-54-156-84 0 0,-8-17-712 0 0,-9-15-203 0 0,-1 1-732 0 0,-2-2-4383 0 0,-1 1-1522 0 0</inkml:trace>
  <inkml:trace contextRef="#ctx0" brushRef="#br1" timeOffset="29352.12">5946 973 919 0 0,'0'0'328'0'0,"0"0"1040"0"0,0 0 451 0 0,0 0 93 0 0,0 0-80 0 0,8-20 3919 0 0,3-21-1495 0 0,-10 40-3744 0 0,-11-14 3377 0 0,-57 23-2040 0 0,60-5-1822 0 0,1 0 0 0 0,0 0-1 0 0,-1 1 1 0 0,2 0 0 0 0,-1 0-1 0 0,0 0 1 0 0,1 1 0 0 0,0-1 0 0 0,0 2-1 0 0,0-1 1 0 0,0 0 0 0 0,1 1 0 0 0,0 0-1 0 0,0 0 1 0 0,1 0 0 0 0,0 0-1 0 0,0 1 1 0 0,0-1 0 0 0,1 1 0 0 0,0 0-1 0 0,0 0 1 0 0,0 6-27 0 0,0-8-2 0 0,1 0 0 0 0,0 1-1 0 0,1-1 1 0 0,-1 1 0 0 0,1-1-1 0 0,0 0 1 0 0,0 1 0 0 0,1-1 0 0 0,0 1-1 0 0,0-1 1 0 0,0 0 0 0 0,0 0-1 0 0,1 1 1 0 0,0-1 0 0 0,0 0 0 0 0,0 0-1 0 0,1-1 1 0 0,0 1 0 0 0,0 0-1 0 0,0-1 1 0 0,0 0 0 0 0,1 0 0 0 0,-1 0-1 0 0,1 0 1 0 0,0 0 0 0 0,1-1-1 0 0,-1 0 1 0 0,3 2 2 0 0,-4-3 0 0 0,1 0 0 0 0,0 0 0 0 0,0 0 0 0 0,0 0 0 0 0,0-1 0 0 0,1 1 0 0 0,-1-1 0 0 0,0 0 0 0 0,1-1 0 0 0,-1 1 0 0 0,0-1 0 0 0,1 0 0 0 0,-1 0 0 0 0,1 0 0 0 0,-1 0 0 0 0,0-1 0 0 0,1 0 0 0 0,-1 0 0 0 0,0 0 0 0 0,0 0 0 0 0,1-1 0 0 0,2-1 0 0 0,-4 2-12 0 0,1 0 0 0 0,-1-1 1 0 0,0 1-1 0 0,1-1 0 0 0,-1 0 0 0 0,0 0 0 0 0,0 0 1 0 0,0 0-1 0 0,-1 0 0 0 0,1-1 0 0 0,0 0 0 0 0,-1 1 0 0 0,1-1 1 0 0,-1 0-1 0 0,0 0 0 0 0,0 0 0 0 0,0 0 0 0 0,-1 0 0 0 0,1-1 1 0 0,-1 1-1 0 0,0-1 0 0 0,1 1 0 0 0,-1-2 12 0 0,-6-136 772 0 0,-4 96 1037 0 0,8 46-1734 0 0,-12 37-60 0 0,13-33-14 0 0,1 7-9 0 0,0 1 0 0 0,0-1 0 0 0,1 0 0 0 0,0 1 0 0 0,1-1 0 0 0,1 0 0 0 0,0-1 0 0 0,4 9 8 0 0,9 8 0 0 0,-10-20 0 0 0,13 1-80 0 0,13-15-924 0 0,-5-16-3344 0 0,-16 9-3740 0 0</inkml:trace>
  <inkml:trace contextRef="#ctx0" brushRef="#br1" timeOffset="29731.84">6316 764 1839 0 0,'-5'-2'269'0'0,"-7"-2"4949"0"0,-32 8 5866 0 0,39-3-10762 0 0,1 0 1 0 0,-1 0-1 0 0,1 1 1 0 0,0-1-1 0 0,0 1 1 0 0,-1 0-1 0 0,1 1 1 0 0,1-1-1 0 0,-1 1 0 0 0,0-1 1 0 0,1 1-1 0 0,-1 0 1 0 0,-1 3-323 0 0,0 12 178 0 0,14 16-168 0 0,-5-30-9 0 0,7 8-12 0 0,1 0-1 0 0,0-1 0 0 0,0 0 1 0 0,1-1-1 0 0,1-1 1 0 0,0 0-1 0 0,0 0 1 0 0,1-2-1 0 0,0 0 1 0 0,0 0 11 0 0,58 32-445 0 0,-66-35 392 0 0,-3-3 52 0 0,-1 1 0 0 0,1-1 1 0 0,0 1-1 0 0,-1 0 0 0 0,1 0 1 0 0,-1 0-1 0 0,1 0 0 0 0,-1 1 1 0 0,0-1-1 0 0,0 1 0 0 0,0 0 1 0 0,-1 0-1 0 0,1 0 0 0 0,0 0 1 0 0,-1 0-1 0 0,0 0 0 0 0,0 1 1 0 0,0-1-1 0 0,0 1 0 0 0,-1 0 1 0 0,1 0-1 0 0,-1-1 1 0 0,0 1-1 0 0,0 0 0 0 0,0 0 1 0 0,-1 0-1 0 0,0 0 0 0 0,1 0 1 0 0,-1 0-1 0 0,-1 3 1 0 0,-2-3 298 0 0,-1-1 0 0 0,0 0 0 0 0,0 0 0 0 0,0 0 0 0 0,0 0 1 0 0,0-1-1 0 0,0 1 0 0 0,-1-1 0 0 0,0 0 0 0 0,1 0 0 0 0,-1-1 0 0 0,0 1 0 0 0,0-1 0 0 0,1 0 1 0 0,-1-1-1 0 0,0 1 0 0 0,0-1 0 0 0,0 0 0 0 0,0 0 0 0 0,0 0 0 0 0,-5-2-298 0 0,9 2 53 0 0,-60-7 2116 0 0,17 0-2752 0 0,15 7-4366 0 0,22 0-1461 0 0,-1-3-337 0 0</inkml:trace>
  <inkml:trace contextRef="#ctx0" brushRef="#br1" timeOffset="58349.59">7036 981 3223 0 0,'0'0'599'0'0,"0"0"1305"0"0,0 0 575 0 0,0 0 118 0 0,0 0-200 0 0,0 0-938 0 0,0 0-414 0 0,0 0-79 0 0,0 0-57 0 0,0 0-160 0 0,1-3-69 0 0,4-9-9 0 0,-4 10-24 0 0,-1 2-79 0 0,0 0-31 0 0,4-2-372 0 0,1 1 0 0 0,-1-1 0 0 0,0 0 0 0 0,-1 0 0 0 0,1-1 0 0 0,0 1 0 0 0,-1-1 0 0 0,1 0 0 0 0,-1 0 0 0 0,0 0 0 0 0,0 0 0 0 0,0 0 0 0 0,0-1 0 0 0,0 0 0 0 0,-1 1 0 0 0,0-1 0 0 0,0 0 0 0 0,0 0 0 0 0,0 0 0 0 0,1-3-165 0 0,-2 5 53 0 0,14-27 118 0 0,-1 0 1 0 0,-2-1-1 0 0,-1 0 0 0 0,-1-1 1 0 0,-1 0-1 0 0,-2-1 0 0 0,-1 0 1 0 0,-2 0-1 0 0,-1 0 0 0 0,-1 0 1 0 0,-2 0-1 0 0,-1-1 0 0 0,-2 1 1 0 0,-1 0-1 0 0,-2 0 0 0 0,0 0 1 0 0,-3 1-1 0 0,0 0 0 0 0,-2 1 1 0 0,-6-11-172 0 0,14 35 7 0 0,-8-19-27 0 0,-2 1 0 0 0,-1-1 1 0 0,0 2-1 0 0,-18-21 20 0 0,19 28-159 0 0,10 11 99 0 0,0 0 1 0 0,-1 1-1 0 0,1-1 1 0 0,-1 0-1 0 0,0 1 1 0 0,-1 0-1 0 0,1 0 0 0 0,-1 0 1 0 0,0 1-1 0 0,0-1 1 0 0,0 1-1 0 0,0 0 1 0 0,0 1-1 0 0,-1-1 0 0 0,1 1 1 0 0,-1 0-1 0 0,0 0 1 0 0,1 1-1 0 0,-4-1 60 0 0,7 2-10 0 0,0 1-1 0 0,0-1 1 0 0,-1 0 0 0 0,1 1-1 0 0,0 0 1 0 0,0-1 0 0 0,0 1-1 0 0,0 0 1 0 0,0 0 0 0 0,0 0-1 0 0,0 0 1 0 0,1 0 0 0 0,-1 1-1 0 0,0-1 1 0 0,1 1 0 0 0,-1-1-1 0 0,0 1 1 0 0,1-1 0 0 0,0 1 0 0 0,-1 0-1 0 0,1 0 1 0 0,0-1 0 0 0,0 1-1 0 0,0 0 1 0 0,0 0 0 0 0,0 0-1 0 0,1 0 1 0 0,-1 1 0 0 0,1-1-1 0 0,-1 0 1 0 0,1 0 0 0 0,0 1 10 0 0,-3 73-163 0 0,7-24 109 0 0,4 1 0 0 0,1-1 0 0 0,3-1 0 0 0,1 0 0 0 0,6 8 54 0 0,65 220-53 0 0,-83-271 54 0 0,1 0-1 0 0,0 0 1 0 0,1 0-1 0 0,0-1 1 0 0,0 1-1 0 0,0-1 1 0 0,1 0-1 0 0,0 0 1 0 0,1 0-1 0 0,-1 0 1 0 0,1-1-1 0 0,1 0 1 0 0,-1 0-1 0 0,1 0 1 0 0,0 0-1 0 0,0-1 1 0 0,1 0-1 0 0,0-1 1 0 0,0 1 0 0 0,0-1-1 0 0,0-1 1 0 0,0 1-1 0 0,2-1 0 0 0,37-4-513 0 0,-45 1-749 0 0,5-3-3277 0 0,-5 3-2855 0 0</inkml:trace>
  <inkml:trace contextRef="#ctx0" brushRef="#br1" timeOffset="59019.52">7457 470 5063 0 0,'0'0'232'0'0,"0"0"394"0"0,0 0 1526 0 0,0 0 668 0 0,0 0 129 0 0,0 0-234 0 0,0 0-1085 0 0,0 0-476 0 0,0 0-98 0 0,0 0-98 0 0,0 0-322 0 0,0 0-144 0 0,0 0-32 0 0,-8 0 715 0 0,0 4-1042 0 0,-1-1 1 0 0,1 1-1 0 0,-1 0 1 0 0,1 1 0 0 0,1 0-1 0 0,-1 0 1 0 0,1 0-1 0 0,0 1 1 0 0,0 1-1 0 0,0-1 1 0 0,1 1-1 0 0,0 0 1 0 0,0 0-1 0 0,1 1 1 0 0,0 0-1 0 0,0 0 1 0 0,1 0 0 0 0,0 0-1 0 0,-2 7-133 0 0,3-5-4 0 0,0 1 1 0 0,1 0-1 0 0,0 0 0 0 0,0 0 0 0 0,2 0 1 0 0,-1 0-1 0 0,1 1 0 0 0,1-1 0 0 0,0 0 1 0 0,0 0-1 0 0,1 0 0 0 0,1 0 1 0 0,0 0-1 0 0,0-1 0 0 0,1 1 0 0 0,0-1 1 0 0,1 0-1 0 0,0 0 0 0 0,1 0 0 0 0,6 8 4 0 0,-9-16-7 0 0,-1-1 0 0 0,1 1 0 0 0,0-1-1 0 0,0 0 1 0 0,-1 0 0 0 0,1 0-1 0 0,0 0 1 0 0,0 0 0 0 0,0 0-1 0 0,0-1 1 0 0,0 0 0 0 0,0 1-1 0 0,0-1 1 0 0,0 0 0 0 0,0-1-1 0 0,0 1 1 0 0,0 0 0 0 0,0-1 0 0 0,0 0-1 0 0,-1 0 1 0 0,1 0 0 0 0,0 0-1 0 0,0 0 1 0 0,0 0 0 0 0,-1-1-1 0 0,1 1 1 0 0,0-2 7 0 0,7-2-20 0 0,0-1 0 0 0,0-1-1 0 0,-1 0 1 0 0,0 0 0 0 0,0-1 0 0 0,-1 0 0 0 0,0 0-1 0 0,0-1 1 0 0,-1 0 0 0 0,0 0 0 0 0,-1-1-1 0 0,0-1 21 0 0,1 0 86 0 0,-2-1 0 0 0,0 0-1 0 0,0-1 1 0 0,-1 1 0 0 0,0-1-1 0 0,-1 0 1 0 0,-1 0-1 0 0,0 0 1 0 0,-1-1-86 0 0,-1 7 151 0 0,0 0-1 0 0,0-1 1 0 0,-1 1-1 0 0,0-1 1 0 0,0 1-1 0 0,-1 0 1 0 0,0 0 0 0 0,0 0-1 0 0,0 0 1 0 0,-1 0-1 0 0,-1 0 1 0 0,-2-6-151 0 0,5 13 17 0 0,1-1 0 0 0,0 1 0 0 0,0-1 0 0 0,-1 1 1 0 0,1-1-1 0 0,0 1 0 0 0,-1-1 0 0 0,1 1 0 0 0,0 0 1 0 0,-1-1-1 0 0,1 1 0 0 0,-1-1 0 0 0,1 1 0 0 0,-1 0 1 0 0,1-1-1 0 0,-1 1 0 0 0,1 0 0 0 0,-1 0 0 0 0,1-1 0 0 0,-1 1 1 0 0,1 0-1 0 0,-1 0 0 0 0,1 0 0 0 0,-1 0 0 0 0,0 0 1 0 0,1-1-1 0 0,-1 1 0 0 0,1 0 0 0 0,-1 0 0 0 0,1 1 1 0 0,-1-1-1 0 0,0 0 0 0 0,1 0 0 0 0,-1 0 0 0 0,1 0 0 0 0,-1 0 1 0 0,1 1-1 0 0,-1-1 0 0 0,1 0 0 0 0,-1 0 0 0 0,1 1 1 0 0,-1-1-1 0 0,1 0 0 0 0,-1 1 0 0 0,1-1 0 0 0,-1 0 1 0 0,1 1-1 0 0,0-1 0 0 0,-1 1 0 0 0,1-1 0 0 0,0 1 0 0 0,-1-1 1 0 0,1 1-1 0 0,0-1 0 0 0,0 1-17 0 0,-1 6 0 0 0,0 1 0 0 0,0-1 0 0 0,1 0 0 0 0,0 1 0 0 0,1-1 0 0 0,-1 0 0 0 0,2 1 0 0 0,-1-1 0 0 0,1 0 0 0 0,0 0 0 0 0,0 0 0 0 0,1 0 0 0 0,0 0 0 0 0,0-1 0 0 0,2 3 0 0 0,-1 0 0 0 0,9 27-11 0 0,-12-29 6 0 0,1 0-1 0 0,0-1 1 0 0,0 1 0 0 0,1 0-1 0 0,0-1 1 0 0,0 1 0 0 0,1-1-1 0 0,0 0 1 0 0,0 0 0 0 0,0-1 0 0 0,1 1-1 0 0,0-1 1 0 0,0 0 0 0 0,0 0-1 0 0,1 0 6 0 0,22-2-2325 0 0,-9-10-5901 0 0,-6-1 20 0 0</inkml:trace>
  <inkml:trace contextRef="#ctx0" brushRef="#br1" timeOffset="59373.87">7849 412 7367 0 0,'0'0'568'0'0,"-8"0"74"0"0,-29 3 11457 0 0,22 4-9347 0 0,12-5-2644 0 0,-1-1-1 0 0,1 1 1 0 0,0 0-1 0 0,0 0 1 0 0,0 0-1 0 0,0 0 1 0 0,1 0-1 0 0,-1 0 0 0 0,0 1 1 0 0,1 0-1 0 0,0-1 1 0 0,0 1-1 0 0,0 0 1 0 0,0 0-1 0 0,0 0 1 0 0,0 0-1 0 0,1 0 0 0 0,-1 1 1 0 0,1-1-1 0 0,0 0 1 0 0,0 1-1 0 0,0-1 1 0 0,1 1-1 0 0,-1 0-107 0 0,15 27 0 0 0,-8-24-11 0 0,0-1-1 0 0,1 0 1 0 0,0 0-1 0 0,0 0 1 0 0,1-1-1 0 0,0 0 0 0 0,-1-1 1 0 0,2 0-1 0 0,-1 0 1 0 0,0 0-1 0 0,1-1 1 0 0,0-1-1 0 0,-1 1 1 0 0,1-1-1 0 0,7 0 12 0 0,27 10-38 0 0,30 18-15 0 0,-71-29 104 0 0,-1 0-1 0 0,1 1 1 0 0,-1-1-1 0 0,1 1 1 0 0,-1-1-1 0 0,0 1 1 0 0,0-1-1 0 0,0 1 1 0 0,0 0-1 0 0,0 0 1 0 0,0-1-1 0 0,0 1 1 0 0,-1 0-1 0 0,1 0 1 0 0,-1 0-1 0 0,1 0 1 0 0,-1 0-1 0 0,0 0 1 0 0,0 0-1 0 0,1 0 1 0 0,-2 0-1 0 0,1 0 1 0 0,0 0-1 0 0,0 0 1 0 0,-1 0-1 0 0,1 0 1 0 0,-1 0-1 0 0,1 0 1 0 0,-1 0-1 0 0,0 0 1 0 0,0 0-1 0 0,0-1 1 0 0,0 1-1 0 0,0 0 1 0 0,0-1-1 0 0,0 1 1 0 0,-1-1-1 0 0,1 1 1 0 0,0-1-1 0 0,-1 1 1 0 0,1-1-1 0 0,-1 0 1 0 0,0 0-1 0 0,1 0 1 0 0,-1 0-1 0 0,0 0 1 0 0,0 0-1 0 0,0 0-50 0 0,-10 6 363 0 0,0-1 0 0 0,-1 1 0 0 0,1-2 0 0 0,-1 0 0 0 0,-1-1 0 0 0,1 0 1 0 0,-1-1-1 0 0,-9 1-363 0 0,-44 13 239 0 0,47-12-2611 0 0,20-5 616 0 0</inkml:trace>
  <inkml:trace contextRef="#ctx0" brushRef="#br1" timeOffset="60329.45">5129 2203 2759 0 0,'4'5'1463'0'0,"-3"-5"3007"0"0,-1 0 4629 0 0,1-1-8955 0 0,-1 0 0 0 0,0 0 0 0 0,1 0 0 0 0,-1 0 0 0 0,0 0 0 0 0,0 0 0 0 0,0 0 0 0 0,1 0 0 0 0,-1 0 0 0 0,-1-1 0 0 0,1 1 0 0 0,0 0 0 0 0,0 0 0 0 0,0 0 0 0 0,0 0 0 0 0,-1 0 0 0 0,1 0 0 0 0,-1 0 0 0 0,1 0 0 0 0,-1 0 0 0 0,1 0 0 0 0,-1 0 0 0 0,1 0 0 0 0,-1 0 0 0 0,0 0 0 0 0,1 1 0 0 0,-1-1 0 0 0,0 0 0 0 0,0 0 0 0 0,0 1 0 0 0,0-1 0 0 0,1 0 0 0 0,-1 1 0 0 0,0-1 0 0 0,0 1 0 0 0,0 0 0 0 0,0-1 0 0 0,0 1 0 0 0,0 0 0 0 0,-1-1 0 0 0,1 1 0 0 0,0 0 0 0 0,0 0 0 0 0,0 0 0 0 0,0 0 0 0 0,0 0 0 0 0,0 0 0 0 0,0 0 0 0 0,0 0 0 0 0,0 0 0 0 0,-1 1 0 0 0,1-1 0 0 0,0 0 0 0 0,0 1 0 0 0,0-1-144 0 0,-8 4 258 0 0,-1 0-1 0 0,1 0 0 0 0,0 1 1 0 0,0 0-1 0 0,0 0 1 0 0,1 1-1 0 0,0 0 1 0 0,0 1-1 0 0,1 0 0 0 0,-6 6-257 0 0,-14 11 281 0 0,19-19-268 0 0,1 0 1 0 0,0 0-1 0 0,0 0 1 0 0,0 1-1 0 0,0 0 1 0 0,1 1-1 0 0,0-1 1 0 0,1 1-1 0 0,-1 0 1 0 0,1 1-1 0 0,1-1 1 0 0,-1 1-1 0 0,1 0 1 0 0,1 0-1 0 0,-1 0 1 0 0,1 1-1 0 0,1-1 1 0 0,0 1-1 0 0,0 0 1 0 0,0-1-1 0 0,1 1 1 0 0,1 0-1 0 0,-1 0 1 0 0,1 0-1 0 0,1 2-13 0 0,2-4-6 0 0,-1-1 0 0 0,1 1 0 0 0,1-1 0 0 0,-1 1 0 0 0,1-1 0 0 0,0 0 0 0 0,1-1 0 0 0,0 1 0 0 0,-1-1 0 0 0,2 0 0 0 0,-1 0 0 0 0,0 0 0 0 0,1-1 0 0 0,0 0-1 0 0,0 0 1 0 0,0 0 0 0 0,1-1 0 0 0,-1 0 0 0 0,1 0 0 0 0,0-1 0 0 0,0 0 0 0 0,0 0 0 0 0,0 0 0 0 0,0-1 0 0 0,0 0 0 0 0,0 0 0 0 0,0-1 0 0 0,1 0 0 0 0,-1-1 0 0 0,0 1 0 0 0,0-1 0 0 0,0 0 0 0 0,0-1 0 0 0,3-1 6 0 0,7-2-140 0 0,-1-1 1 0 0,1-1-1 0 0,-1 0 0 0 0,0-1 1 0 0,-1-1-1 0 0,0 0 1 0 0,11-10 139 0 0,49-52-6268 0 0,-59 53-1690 0 0</inkml:trace>
  <inkml:trace contextRef="#ctx0" brushRef="#br1" timeOffset="60731.43">5409 2166 2303 0 0,'0'0'662'0'0,"0"0"1936"0"0,0 0 848 0 0,-1 0 1377 0 0,-7 0-473 0 0,0 2-3989 0 0,1 0 0 0 0,-1 1 0 0 0,1 0 0 0 0,0 0 0 0 0,-1 0 1 0 0,2 1-1 0 0,-1 0 0 0 0,0 1 0 0 0,1-1 0 0 0,0 1 0 0 0,0 1 0 0 0,0-1 0 0 0,1 1 0 0 0,0 0 0 0 0,0 0 1 0 0,0 0-1 0 0,1 1 0 0 0,0 0 0 0 0,0 0 0 0 0,0 0 0 0 0,1 0 0 0 0,0 0 0 0 0,1 1 0 0 0,0-1 1 0 0,0 1-1 0 0,0 0 0 0 0,1 0 0 0 0,0-1 0 0 0,1 1 0 0 0,0 4-361 0 0,0-7-7 0 0,0 0-1 0 0,0 0 1 0 0,1 0 0 0 0,-1 0-1 0 0,1 0 1 0 0,0 0 0 0 0,1 0-1 0 0,-1 0 1 0 0,1-1 0 0 0,0 1-1 0 0,1-1 1 0 0,-1 1 0 0 0,1-1-1 0 0,-1 0 1 0 0,1 0 0 0 0,0 0-1 0 0,1 0 1 0 0,-1-1 0 0 0,1 1-1 0 0,0-1 1 0 0,0 0 0 0 0,0 0-1 0 0,0 0 1 0 0,0 0 0 0 0,0-1-1 0 0,1 0 1 0 0,-1 0 0 0 0,1 0-1 0 0,0 0 1 0 0,0-1 0 0 0,0 0-1 0 0,-1 0 1 0 0,1 0 0 0 0,0 0-1 0 0,0-1 1 0 0,5 0 7 0 0,2-3-17 0 0,-1 0 0 0 0,0 0-1 0 0,0-2 1 0 0,0 1 0 0 0,-1-1 0 0 0,1-1-1 0 0,-1 0 1 0 0,0 0 0 0 0,-1-1 0 0 0,0 0 0 0 0,0-1-1 0 0,0 0 1 0 0,5-7 17 0 0,-10 10 42 0 0,0 1 1 0 0,-1-1-1 0 0,1 0 0 0 0,-2-1 0 0 0,1 1 0 0 0,0 0 1 0 0,-1-1-1 0 0,0 0 0 0 0,0 1 0 0 0,-1-1 1 0 0,1 0-1 0 0,-1 0 0 0 0,0 0 0 0 0,-1 0 1 0 0,0 0-1 0 0,0 0 0 0 0,0 0 0 0 0,0 0 1 0 0,-1 0-1 0 0,0 0 0 0 0,-1 1 0 0 0,0-5-42 0 0,1 6 60 0 0,-1 0 0 0 0,1 0 1 0 0,-1 0-1 0 0,0 0 0 0 0,0 1 0 0 0,0-1 0 0 0,0 0 0 0 0,-1 1 0 0 0,1 0 0 0 0,-1-1 0 0 0,0 1 0 0 0,0 0 0 0 0,0 1 1 0 0,0-1-1 0 0,-1 0 0 0 0,1 1 0 0 0,-1 0 0 0 0,0 0 0 0 0,1 0 0 0 0,-1 0 0 0 0,0 0 0 0 0,0 1 0 0 0,0 0 0 0 0,0 0 0 0 0,0 0 1 0 0,-1 0-1 0 0,1 0 0 0 0,0 1 0 0 0,0 0 0 0 0,-1 0 0 0 0,-3 1-60 0 0,2-1-33 0 0,-1 1-1 0 0,0 0 1 0 0,0 1 0 0 0,1 0 0 0 0,-1 0-1 0 0,1 0 1 0 0,0 1 0 0 0,-1 0 0 0 0,1 0-1 0 0,1 1 1 0 0,-1-1 0 0 0,0 1 0 0 0,1 1-1 0 0,0-1 1 0 0,0 1 0 0 0,0 0-1 0 0,0 0 1 0 0,1 0 0 0 0,0 0 0 0 0,0 1-1 0 0,-1 1 34 0 0,6 10-3117 0 0,3-9 893 0 0</inkml:trace>
  <inkml:trace contextRef="#ctx0" brushRef="#br1" timeOffset="61729.54">5632 2092 5527 0 0,'0'0'423'0'0,"0"0"86"0"0,0 0 1397 0 0,0 0 639 0 0,0 0 130 0 0,0 0-209 0 0,0 0-955 0 0,0 0-420 0 0,0 0-89 0 0,0 0-92 0 0,0 0-348 0 0,0 0-148 0 0,1 1-29 0 0,43 61 336 0 0,39 85 912 0 0,-66-117-2 0 0,-16-29-1431 0 0,-1-1-8 0 0,0 0-35 0 0,0 0-18 0 0,0 0-3 0 0,0 0 8 0 0,0 0 33 0 0,3-20 399 0 0,-6-91 583 0 0,6-2-919 0 0,0 107-240 0 0,10 0 0 0 0,13 17 0 0 0,-16-2 13 0 0,-1 1 0 0 0,0 1 0 0 0,-1 0 1 0 0,0 0-1 0 0,-1 0 0 0 0,0 1 0 0 0,-1 0 0 0 0,0 0 0 0 0,-1 1 0 0 0,0 0 0 0 0,2 11-13 0 0,11 24 32 0 0,-17-47 45 0 0,-1-1 6 0 0,0 0-6 0 0,7-17 81 0 0,12-163 391 0 0,-17 169-541 0 0,0 0 0 0 0,0 0 0 0 0,1 0 0 0 0,1 0 0 0 0,0 0 0 0 0,1 1 0 0 0,-1-1 0 0 0,2 1 0 0 0,5-8-8 0 0,3 9 0 0 0,3 10 0 0 0,-11 3 12 0 0,0 0-1 0 0,0 1 1 0 0,0-1-1 0 0,-1 1 1 0 0,1 1 0 0 0,-1-1-1 0 0,-1 1 1 0 0,1-1-1 0 0,-1 1 1 0 0,0 1 0 0 0,0-1-1 0 0,0 1 1 0 0,-1-1-1 0 0,0 1 1 0 0,-1 0 0 0 0,1 0-1 0 0,-1 0 1 0 0,-1 1-1 0 0,1-1 1 0 0,-1 3-12 0 0,6 11 79 0 0,15 84 210 0 0,-22-105-291 0 0,0 0-57 0 0,0 0 1 0 0,0 0-1 0 0,1 0 0 0 0,-1 0 0 0 0,0 0 0 0 0,1-1 0 0 0,-1 1 0 0 0,0 0 0 0 0,0 0 0 0 0,1 0 0 0 0,-1 0 0 0 0,0 0 1 0 0,1 0-1 0 0,-1 0 0 0 0,0 0 0 0 0,0 0 0 0 0,1 0 0 0 0,-1 0 0 0 0,0 0 0 0 0,1 1 0 0 0,-1-1 0 0 0,0 0 0 0 0,0 0 0 0 0,1 0 1 0 0,-1 0-1 0 0,0 0 0 0 0,0 0 0 0 0,1 1 0 0 0,-1-1 0 0 0,0 0 0 0 0,0 0 0 0 0,1 0 0 0 0,-1 1 0 0 0,0-1 0 0 0,0 0 0 0 0,0 0 1 0 0,0 1-1 0 0,1-1 0 0 0,-1 0 0 0 0,0 0 0 0 0,0 1 0 0 0,0-1 0 0 0,0 0 0 0 0,0 1 0 0 0,0-1 0 0 0,0 0 0 0 0,0 0 1 0 0,0 1-1 0 0,0-1 0 0 0,0 0 0 0 0,0 1 0 0 0,0-1 0 0 0,0 0 0 0 0,0 1 0 0 0,0-1 0 0 0,0 0 0 0 0,0 0 0 0 0,0 1 59 0 0,3-13-2205 0 0</inkml:trace>
  <inkml:trace contextRef="#ctx0" brushRef="#br1" timeOffset="62130.28">6322 2057 8719 0 0,'0'0'198'0'0,"3"-16"474"0"0,0 5-566 0 0,-1-30 3022 0 0,-5 21 2885 0 0,3 11 2006 0 0,14 26-7294 0 0,0 3-679 0 0,0 0-1 0 0,-2 1 0 0 0,0 1 1 0 0,-2 0-1 0 0,1 2-45 0 0,120 293 0 0 0,-91-225 64 0 0,-35-87-176 0 0,-4-4-475 0 0,-1-1-223 0 0,0 0-50 0 0,11-32-10864 0 0,-12 21 5745 0 0</inkml:trace>
  <inkml:trace contextRef="#ctx0" brushRef="#br1" timeOffset="62453.85">6324 2321 10799 0 0,'-67'-61'1673'0'0,"62"54"-1156"0"0,0-1 0 0 0,0 0 1 0 0,1 0-1 0 0,-1 0 1 0 0,2 0-1 0 0,0-1 1 0 0,0 0-1 0 0,0 1 0 0 0,1-1 1 0 0,0 0-1 0 0,1 0 1 0 0,0-1-1 0 0,0 1 1 0 0,1 0-1 0 0,0 0 1 0 0,1 0-1 0 0,0 0 0 0 0,1 0 1 0 0,-1 0-1 0 0,2 0 1 0 0,-1 0-1 0 0,3-4-517 0 0,0 1 224 0 0,1-1 0 0 0,0 0-1 0 0,1 1 1 0 0,0 0 0 0 0,1 1 0 0 0,0 0 0 0 0,1 0-1 0 0,0 1 1 0 0,1 0 0 0 0,0 0 0 0 0,0 1 0 0 0,1 0-1 0 0,1 1 1 0 0,-1 0 0 0 0,1 1 0 0 0,0 1-1 0 0,1 0 1 0 0,0 0 0 0 0,7-1-224 0 0,-11 4 22 0 0,-1 1 0 0 0,1 0 0 0 0,0 1 0 0 0,-1-1 0 0 0,1 2 0 0 0,0 0 0 0 0,0 0 1 0 0,0 0-1 0 0,0 1 0 0 0,-1 0 0 0 0,1 1 0 0 0,0 0 0 0 0,-1 0 0 0 0,0 1 0 0 0,1 0 0 0 0,-1 1 0 0 0,0-1 0 0 0,0 2 0 0 0,-1-1 0 0 0,1 1 0 0 0,-1 0 0 0 0,0 0 0 0 0,-1 1 0 0 0,6 5-22 0 0,-6-4 35 0 0,-1 1-1 0 0,0-1 0 0 0,0 1 0 0 0,0 0 0 0 0,-1 0 0 0 0,0 1 0 0 0,-1-1 0 0 0,0 1 0 0 0,0 0 0 0 0,-1 0 0 0 0,0 0 1 0 0,0 0-1 0 0,-1 0 0 0 0,0 0 0 0 0,-1 0 0 0 0,0 3-34 0 0,0-7 52 0 0,-1 1 0 0 0,1-1 1 0 0,-1 0-1 0 0,0 1 0 0 0,0-1 0 0 0,-1 0 0 0 0,0 0 0 0 0,0 0 1 0 0,0 0-1 0 0,0 0 0 0 0,-1 0 0 0 0,0 0 0 0 0,0-1 1 0 0,0 1-1 0 0,0-1 0 0 0,-1 0 0 0 0,0 0 0 0 0,0 0 1 0 0,0-1-1 0 0,0 1 0 0 0,-1-1 0 0 0,1 0 0 0 0,-1 0 0 0 0,0-1 1 0 0,1 1-1 0 0,-1-1 0 0 0,-5 2-52 0 0,5-3-3 0 0,-1 1-1 0 0,1-1 1 0 0,0 0 0 0 0,-1 0-1 0 0,1 0 1 0 0,0-1 0 0 0,-1 0-1 0 0,1 0 1 0 0,-1 0 0 0 0,1-1 0 0 0,0 0-1 0 0,-1 0 1 0 0,1 0 0 0 0,0-1-1 0 0,0 1 1 0 0,0-1 0 0 0,0-1-1 0 0,0 1 1 0 0,-4-3 3 0 0,-20-34-4286 0 0,26 22-5293 0 0</inkml:trace>
  <inkml:trace contextRef="#ctx0" brushRef="#br1" timeOffset="63019.55">7016 1854 2759 0 0,'17'-8'-496'0'0,"-16"7"1118"0"0,1 1 1 0 0,-1-1-1 0 0,0 0 1 0 0,1 0-1 0 0,-1-1 1 0 0,0 1-1 0 0,0 0 1 0 0,0 0-1 0 0,0 0 1 0 0,0-1-1 0 0,0 1 1 0 0,0-1-1 0 0,0 1 1 0 0,0-1 0 0 0,-1 1-1 0 0,1-1 1 0 0,-1 1-1 0 0,1-1 1 0 0,-1 0-1 0 0,0 1 1 0 0,1-1-1 0 0,-1 1 1 0 0,0-1-1 0 0,0 0 1 0 0,0 1-1 0 0,0-1 1 0 0,-1-1-623 0 0,-13-15 2654 0 0,-41-1 2696 0 0,46 18-5103 0 0,1 1 0 0 0,0 1 0 0 0,0-1 0 0 0,0 1 1 0 0,0 1-1 0 0,1-1 0 0 0,-1 1 0 0 0,0 1 0 0 0,0-1 0 0 0,-3 3-247 0 0,5-2 10 0 0,0 0 1 0 0,1 1-1 0 0,-1-1 1 0 0,0 1-1 0 0,1 1 1 0 0,0-1-1 0 0,0 1 1 0 0,0 0-1 0 0,1 0 1 0 0,0 0-1 0 0,0 0 1 0 0,0 1 0 0 0,0 0-1 0 0,1 0 1 0 0,0 0-1 0 0,0 0 1 0 0,1 0-1 0 0,0 1 1 0 0,0-1-1 0 0,0 1 1 0 0,1-1-1 0 0,0 1 1 0 0,0 0-1 0 0,0-1 1 0 0,1 1-1 0 0,0 0 1 0 0,1 0-1 0 0,0 0 1 0 0,0-1-1 0 0,0 1 1 0 0,0-1-1 0 0,1 1 1 0 0,0-1 0 0 0,1 1-1 0 0,0-1 1 0 0,0 0-1 0 0,1 1-10 0 0,-2-1-33 0 0,1-2 0 0 0,0 1-1 0 0,0 0 1 0 0,1-1 0 0 0,-1 1 0 0 0,1-1-1 0 0,0 0 1 0 0,0 0 0 0 0,0 0 0 0 0,1-1-1 0 0,-1 1 1 0 0,1-1 0 0 0,0 0 0 0 0,0-1-1 0 0,0 1 1 0 0,0-1 0 0 0,0 0 0 0 0,1 0-1 0 0,-1-1 1 0 0,1 1 0 0 0,-1-1 0 0 0,1-1-1 0 0,0 1 1 0 0,-1-1 0 0 0,1 0 0 0 0,0 0-1 0 0,-1 0 1 0 0,1-1 0 0 0,-1 0 0 0 0,1 0-1 0 0,-1 0 1 0 0,5-2 33 0 0,-4-1-9 0 0,1 1-1 0 0,-1-1 1 0 0,-1 0 0 0 0,1 0-1 0 0,-1 0 1 0 0,1-1 0 0 0,-1 0-1 0 0,-1 0 1 0 0,1-1 0 0 0,-1 1-1 0 0,0-1 1 0 0,0 0 0 0 0,0 0-1 0 0,-1 0 1 0 0,0 0 0 0 0,0-1-1 0 0,-1 1 1 0 0,1-1 0 0 0,-1 0-1 0 0,-1 0 1 0 0,0 0 0 0 0,0 1-1 0 0,0-6 10 0 0,0 0 231 0 0,-1-1 0 0 0,-1 0 0 0 0,0 0 0 0 0,0 1-1 0 0,-2-1 1 0 0,1 1 0 0 0,-2-1 0 0 0,0 1 0 0 0,-4-10-231 0 0,8 21 150 0 0,0 1-28 0 0,0 0-9 0 0,0 0-9 0 0,0 0-32 0 0,0 0-3 0 0,21 81 22 0 0,30 24-104 0 0,-49-103-181 0 0,-1 1 0 0 0,1-1 1 0 0,0 0-1 0 0,0 0 1 0 0,0 0-1 0 0,0 0 0 0 0,0 0 1 0 0,1-1-1 0 0,-1 1 1 0 0,0-1-1 0 0,1 1 0 0 0,0-1 1 0 0,-1 0-1 0 0,1 0 1 0 0,-1 0-1 0 0,1 0 0 0 0,0 0 1 0 0,0-1-1 0 0,0 1 1 0 0,-1-1-1 0 0,1 0 0 0 0,0 0 1 0 0,0 0-1 0 0,0 0 1 0 0,0 0-1 0 0,0-1 0 0 0,-1 1 1 0 0,1-1-1 0 0,0 0 194 0 0,13-5-2404 0 0</inkml:trace>
  <inkml:trace contextRef="#ctx0" brushRef="#br1" timeOffset="63351.74">7328 1760 5063 0 0,'-5'-5'528'0'0,"-5"-6"-476"0"0,1 2 3414 0 0,8 8 495 0 0,1 1 204 0 0,-5-1 390 0 0,0 8 1170 0 0,6 2-5672 0 0,1-1 0 0 0,0 0-1 0 0,0 1 1 0 0,1-1 0 0 0,0 0 0 0 0,0-1-1 0 0,1 1 1 0 0,0 0 0 0 0,0-1 0 0 0,1 0-1 0 0,0 0 1 0 0,0 0-53 0 0,19 32 115 0 0,-19-29-115 0 0,0 0 1 0 0,0 0 1 0 0,0 0-1 0 0,1-1 0 0 0,0 1 1 0 0,1-2-1 0 0,0 1 0 0 0,1-1 1 0 0,3 4-2 0 0,-10-11 58 0 0,-1-1 33 0 0,0 0 5 0 0,0 0 0 0 0,0 0 11 0 0,0 0 46 0 0,0 0 27 0 0,-3-26 389 0 0,-46-72 366 0 0,45 94-924 0 0,1 0 0 0 0,-1-1 0 0 0,1 1 0 0 0,0-1 0 0 0,0 1 0 0 0,1-1 0 0 0,0 0 0 0 0,-1 0 0 0 0,2 0 0 0 0,-1 0 0 0 0,0 0-1 0 0,1 0 1 0 0,0 0 0 0 0,0-1 0 0 0,1 1 0 0 0,0 0 0 0 0,-1-1 0 0 0,2 1 0 0 0,-1 0 0 0 0,1-1 0 0 0,-1 1 0 0 0,2 0 0 0 0,-1-1 0 0 0,0 1 0 0 0,1 0 0 0 0,0 0 0 0 0,0 0 0 0 0,2-2-11 0 0,1 2-20 0 0,0 0 1 0 0,0 0 0 0 0,0 1 0 0 0,1-1 0 0 0,-1 1-1 0 0,1 0 1 0 0,0 0 0 0 0,1 1 0 0 0,-1 0-1 0 0,1 0 1 0 0,-1 1 0 0 0,1-1 0 0 0,0 2-1 0 0,1-1 20 0 0,77-21-1058 0 0,-48 12-1914 0 0,1 1-5249 0 0,-19 6 291 0 0</inkml:trace>
  <inkml:trace contextRef="#ctx0" brushRef="#br1" timeOffset="63899.52">7881 1514 14911 0 0,'0'0'340'0'0,"0"0"51"0"0,0 0 22 0 0,0 0-53 0 0,0 0-16 0 0,0 0 818 0 0,-18 5 4639 0 0,-52 20-1037 0 0,62-21-4679 0 0,1 0-1 0 0,0 0 1 0 0,0 1-1 0 0,0 0 1 0 0,0 1-1 0 0,1 0 1 0 0,0-1-1 0 0,0 2 1 0 0,1-1-1 0 0,0 1 1 0 0,0 0-1 0 0,0 0-84 0 0,2-2-13 0 0,0 0 0 0 0,-1 1 0 0 0,2-1 0 0 0,-1 1 0 0 0,1 0 0 0 0,0-1-1 0 0,0 1 1 0 0,0 0 0 0 0,1 0 0 0 0,0 1 0 0 0,0-1 0 0 0,1 0-1 0 0,-1 0 1 0 0,1 0 0 0 0,1 0 0 0 0,-1 1 0 0 0,1-1 0 0 0,0 0 0 0 0,0 0-1 0 0,1 0 1 0 0,0 0 0 0 0,0 0 0 0 0,1-1 0 0 0,-1 1 0 0 0,1-1 0 0 0,0 1-1 0 0,1-1 1 0 0,-1 0 0 0 0,1 0 0 0 0,0 0 0 0 0,0-1 0 0 0,1 1 0 0 0,-1-1-1 0 0,1 0 1 0 0,0-1 0 0 0,0 1 0 0 0,0-1 0 0 0,1 0 0 0 0,-1 0-1 0 0,1 0 1 0 0,-1-1 0 0 0,1 0 0 0 0,6 1 13 0 0,-8-2-35 0 0,0-1 1 0 0,1 0-1 0 0,-1 0 1 0 0,1-1-1 0 0,-1 0 0 0 0,0 1 1 0 0,1-1-1 0 0,-1-1 0 0 0,0 1 1 0 0,0-1-1 0 0,0 1 0 0 0,0-1 1 0 0,0 0-1 0 0,0-1 1 0 0,0 1-1 0 0,0-1 0 0 0,-1 1 1 0 0,0-1-1 0 0,1 0 0 0 0,-1-1 1 0 0,0 1-1 0 0,-1 0 1 0 0,1-1-1 0 0,0 0 0 0 0,-1 1 1 0 0,0-1-1 0 0,0 0 0 0 0,0 0 1 0 0,0 0-1 0 0,-1-1 0 0 0,0 1 1 0 0,0 0-1 0 0,0 0 1 0 0,0-1-1 0 0,-1 1 0 0 0,1-1 1 0 0,-1 1-1 0 0,0-1 0 0 0,-1-2 35 0 0,-2-14 417 0 0,-1 0 0 0 0,-1 1 0 0 0,0-1 0 0 0,-2 1 0 0 0,-1 1 0 0 0,0-1 0 0 0,-3-3-417 0 0,10 22 131 0 0,1 1-49 0 0,0 0 4 0 0,17 32-17 0 0,68 116 214 0 0,-83-144-340 0 0,1 0 0 0 0,1 1 0 0 0,-1-1 0 0 0,0-1 0 0 0,1 1 0 0 0,0 0 0 0 0,0-1 0 0 0,0 0 0 0 0,0 0 0 0 0,1 0 0 0 0,-1 0 0 0 0,1-1 0 0 0,-1 0 0 0 0,1 0 0 0 0,0 0 0 0 0,0 0 0 0 0,0-1 0 0 0,0 0 57 0 0,-2-2-1548 0 0,6-4-457 0 0</inkml:trace>
  <inkml:trace contextRef="#ctx0" brushRef="#br1" timeOffset="64756.88">8289 1456 4375 0 0,'0'0'199'0'0,"1"-1"166"0"0,25-19 5582 0 0,-26 19-4730 0 0,0 1-1 0 0,0 0 19 0 0,0 0 77 0 0,0 0 31 0 0,0 0 7 0 0,-23-21 4129 0 0,-66 30-1253 0 0,-8 31-3275 0 0,93-35-954 0 0,-1-1 1 0 0,0 1-1 0 0,1 0 0 0 0,0 1 1 0 0,0-1-1 0 0,0 1 0 0 0,1 0 1 0 0,0 0-1 0 0,0 0 0 0 0,1 0 1 0 0,-1 0-1 0 0,1 0 0 0 0,1 1 1 0 0,-1-1-1 0 0,1 1 0 0 0,0 0 1 0 0,1-1-1 0 0,-1 1 0 0 0,1 0 1 0 0,1-1-1 0 0,-1 1 0 0 0,1 0 1 0 0,0-1-1 0 0,1 1 3 0 0,-1-1-5 0 0,1 0 1 0 0,0-1-1 0 0,0 1 0 0 0,0 0 0 0 0,1-1 1 0 0,0 0-1 0 0,0 0 0 0 0,0 0 1 0 0,1 0-1 0 0,-1 0 0 0 0,1-1 0 0 0,0 1 1 0 0,1-1-1 0 0,-1 0 0 0 0,1 0 0 0 0,0-1 1 0 0,0 1-1 0 0,0-1 0 0 0,0 0 1 0 0,0-1-1 0 0,1 1 0 0 0,0-1 5 0 0,9 4-15 0 0,0-2 0 0 0,0 0 0 0 0,0 0 1 0 0,0-2-1 0 0,1 0 0 0 0,-1 0 0 0 0,16-2 15 0 0,-24 1-7 0 0,0 0-1 0 0,-1-1 1 0 0,1-1 0 0 0,0 1-1 0 0,-1-1 1 0 0,1 0 0 0 0,-1 0-1 0 0,1-1 1 0 0,-1 0-1 0 0,1 0 1 0 0,-1-1 0 0 0,0 1-1 0 0,0-1 1 0 0,0-1 0 0 0,-1 1-1 0 0,1-1 1 0 0,-1 0 0 0 0,1 0-1 0 0,-1-1 1 0 0,-1 1-1 0 0,1-1 1 0 0,-1 0 0 0 0,2-2 7 0 0,23-44-1793 0 0,-18 30-1608 0 0,-2 7-5268 0 0</inkml:trace>
  <inkml:trace contextRef="#ctx0" brushRef="#br1" timeOffset="65085.52">8525 1399 5527 0 0,'0'0'250'0'0,"0"-1"-2"0"0,-5-8-1344 0 0,-3 3 5661 0 0,2-1 1770 0 0,1-3 355 0 0,8 14-2765 0 0,9 17-2635 0 0,47 139-142 0 0,-57-149-1134 0 0,2-1 1 0 0,-1 1 0 0 0,1-1-1 0 0,1 1 1 0 0,-1-1 0 0 0,2 0-1 0 0,0-1 1 0 0,4 7-15 0 0,-2-8 0 0 0,-3-3-16 0 0,5-19-648 0 0,-4-66-4076 0 0,-7 58 3224 0 0</inkml:trace>
  <inkml:trace contextRef="#ctx0" brushRef="#br1" timeOffset="65338.42">8488 1179 16639 0 0,'0'0'763'0'0,"0"0"-14"0"0,-8-2-453 0 0,-27-11 6823 0 0,36 23-8406 0 0,8-2-41 0 0</inkml:trace>
  <inkml:trace contextRef="#ctx0" brushRef="#br1" timeOffset="65780.53">8859 1297 2303 0 0,'6'-6'200'0'0,"18"-31"8762"0"0,-23 36-7053 0 0,-1-3 420 0 0,0-5 1461 0 0,-11-7-652 0 0,-39 3 1532 0 0,-28 35-2620 0 0,73-17-2042 0 0,-1 0 0 0 0,1 0 0 0 0,0 1 0 0 0,0 0 0 0 0,1 0 0 0 0,0 0-1 0 0,0 0 1 0 0,0 1 0 0 0,1-1 0 0 0,0 1 0 0 0,0 0 0 0 0,0 0 0 0 0,1 0 0 0 0,0 1 0 0 0,1-1 0 0 0,0 0 0 0 0,0 1-1 0 0,0-1 1 0 0,1 1 0 0 0,0-1 0 0 0,1 1 0 0 0,-1-1 0 0 0,1 1 0 0 0,1-1 0 0 0,0 0 0 0 0,0 0 0 0 0,0 1 0 0 0,1-1-1 0 0,0-1 1 0 0,1 3-8 0 0,0-1-35 0 0,2 0-1 0 0,-1-1 0 0 0,1 1 0 0 0,0-1 0 0 0,1 0 0 0 0,0 0 0 0 0,0-1 0 0 0,0 0 1 0 0,1 0-1 0 0,0-1 0 0 0,0 0 0 0 0,0 0 0 0 0,1-1 0 0 0,-1 0 0 0 0,1-1 1 0 0,0 1-1 0 0,0-2 0 0 0,0 1 0 0 0,1-1 0 0 0,3-1 36 0 0,-8 0-34 0 0,1-1 0 0 0,-1-1 0 0 0,1 1 0 0 0,-1-1 0 0 0,1 0 0 0 0,-1 0 0 0 0,0-1 0 0 0,0 1 0 0 0,1-1 0 0 0,-1-1 0 0 0,0 1 0 0 0,0-1 0 0 0,-1 1 0 0 0,1-1 0 0 0,-1-1 0 0 0,1 1 0 0 0,-1-1 0 0 0,0 1 0 0 0,0-1 0 0 0,0 0 0 0 0,-1-1 0 0 0,0 1 0 0 0,1-1 0 0 0,-2 1 0 0 0,1-1 0 0 0,0 0 0 0 0,-1 0 0 0 0,0-1 34 0 0,4-9 67 0 0,-1 0 0 0 0,-1 0 1 0 0,0 0-1 0 0,-1 0 0 0 0,-1 0 0 0 0,0-1 0 0 0,-2 1 1 0 0,1-1-1 0 0,-2 0 0 0 0,0-3-67 0 0,0 15 62 0 0,1 0-1 0 0,-1 0 0 0 0,0 1 1 0 0,0-1-1 0 0,-1 0 1 0 0,1 1-1 0 0,-1-1 1 0 0,0 0-1 0 0,0 1 0 0 0,0 0 1 0 0,0-1-1 0 0,0 1 1 0 0,-1 0-1 0 0,1 0 1 0 0,-1 1-1 0 0,0-1 1 0 0,0 0-1 0 0,0 1 0 0 0,0 0 1 0 0,-1-1-1 0 0,1 1 1 0 0,-1 1-1 0 0,1-1 1 0 0,-1 0-1 0 0,-2 0-61 0 0,-7-2 103 0 0,1 1-1 0 0,-1 0 1 0 0,0 0-1 0 0,0 2 1 0 0,0-1-1 0 0,0 2 1 0 0,0 0-1 0 0,-1 0 1 0 0,1 1-1 0 0,0 1 1 0 0,-2 1-103 0 0,-31 16-367 0 0,29 6-3523 0 0,17-24 2107 0 0</inkml:trace>
  <inkml:trace contextRef="#ctx0" brushRef="#br1" timeOffset="66404.61">9140 1157 4143 0 0,'0'0'319'0'0,"-10"4"3043"0"0,7-3 620 0 0,1-1 3459 0 0,2 0-7300 0 0,-1 0 1 0 0,1 0-1 0 0,0 0 0 0 0,-1 0 0 0 0,1 1 1 0 0,-1-1-1 0 0,1 0 0 0 0,0 0 0 0 0,-1 0 1 0 0,1 0-1 0 0,0 1 0 0 0,-1-1 0 0 0,1 0 0 0 0,0 0 1 0 0,-1 0-1 0 0,1 1 0 0 0,0-1 0 0 0,-1 0 1 0 0,1 1-1 0 0,0-1 0 0 0,0 0 0 0 0,0 1 1 0 0,-1-1-1 0 0,1 0 0 0 0,0 1 0 0 0,0-1 1 0 0,0 0-1 0 0,0 1 0 0 0,-1-1 0 0 0,1 1 0 0 0,0-1 1 0 0,0 0-1 0 0,0 1 0 0 0,0-1 0 0 0,0 1 1 0 0,0-1-1 0 0,0 0 0 0 0,0 1 0 0 0,0-1 1 0 0,0 1-1 0 0,0-1 0 0 0,1 0 0 0 0,-1 1 1 0 0,0-1-1 0 0,0 0 0 0 0,0 1 0 0 0,0-1 0 0 0,1 0 1 0 0,-1 1-1 0 0,0-1 0 0 0,0 0 0 0 0,1 1 1 0 0,-1-1-1 0 0,0 1-141 0 0,7 9-21 0 0,-6-9-193 0 0,85 161 830 0 0,-52-89-581 0 0,-42-148 2218 0 0,-16-81-1413 0 0,23 152-837 0 0,1-1 1 0 0,0 0-1 0 0,0 0 0 0 0,1 1 1 0 0,-1-1-1 0 0,1 0 0 0 0,0 1 1 0 0,1-1-1 0 0,-1 1 0 0 0,1-1 1 0 0,0 1-1 0 0,0 0 0 0 0,0 0 1 0 0,0 0-1 0 0,1 0 0 0 0,-1 0 1 0 0,1 0-1 0 0,0 0 0 0 0,1 1 1 0 0,-1 0-1 0 0,0-1 0 0 0,1 1 1 0 0,0 1-1 0 0,2-2-3 0 0,14 0-53 0 0,-10 9 58 0 0,1-1 0 0 0,-1 1 1 0 0,0 1-1 0 0,0 0 1 0 0,-1 0-1 0 0,1 1 0 0 0,-1 0 1 0 0,-1 1-1 0 0,1 0 1 0 0,-2 0-1 0 0,1 1 0 0 0,-1 0 1 0 0,0 0-1 0 0,-1 1 1 0 0,0-1-1 0 0,0 1 0 0 0,-1 1 1 0 0,-1-1-1 0 0,0 1 1 0 0,0 0-1 0 0,-1 0 0 0 0,1 3-5 0 0,15 32 146 0 0,-15-40-93 0 0,8-20-309 0 0,4-9-2416 0 0,-8 9 1088 0 0</inkml:trace>
  <inkml:trace contextRef="#ctx0" brushRef="#br1" timeOffset="66899.3">9648 1227 9671 0 0,'0'0'748'0'0,"0"0"-129"0"0,0 0 1290 0 0,0 0 619 0 0,0 0 120 0 0,0 0-249 0 0,0 0-1162 0 0,0 0-512 0 0,0 0-99 0 0,0 0-58 0 0,0 0-174 0 0,1-1-70 0 0,18-8-42 0 0,-1-1 0 0 0,0-1 0 0 0,0 0 0 0 0,-1-2 0 0 0,-1 1 0 0 0,4-6-282 0 0,-14 12 84 0 0,0-1 0 0 0,0 0 0 0 0,-1 0 0 0 0,0 0 0 0 0,0 0 0 0 0,-1-1-1 0 0,0 0 1 0 0,0 0 0 0 0,2-8-84 0 0,-5 13 42 0 0,0 0 1 0 0,0 0-1 0 0,-1 0 0 0 0,1 0 0 0 0,-1 0 1 0 0,0 0-1 0 0,1 0 0 0 0,-2 0 1 0 0,1 0-1 0 0,0 0 0 0 0,-1 0 0 0 0,1 0 1 0 0,-1 0-1 0 0,0 0 0 0 0,0 0 0 0 0,0 0 1 0 0,0 0-1 0 0,0 1 0 0 0,-1-1 0 0 0,1 0 1 0 0,-1 1-1 0 0,0-1 0 0 0,0 1 1 0 0,0 0-1 0 0,0-1 0 0 0,0 1 0 0 0,0 0 1 0 0,-1 0-1 0 0,1 0 0 0 0,-1 1-42 0 0,-1-2 44 0 0,-1 1 1 0 0,0 1-1 0 0,1-1 0 0 0,-1 0 0 0 0,0 1 0 0 0,0 0 1 0 0,0 0-1 0 0,0 1 0 0 0,0-1 0 0 0,0 1 1 0 0,0 0-1 0 0,0 1 0 0 0,0-1 0 0 0,0 1 0 0 0,0 0 1 0 0,0 0-1 0 0,0 0 0 0 0,0 1 0 0 0,0 0 1 0 0,1 0-1 0 0,-1 0 0 0 0,1 0 0 0 0,-1 1 0 0 0,1-1 1 0 0,0 1-1 0 0,0 1 0 0 0,0-1 0 0 0,1 0 0 0 0,-1 1 1 0 0,1 0-1 0 0,-1 0 0 0 0,1 0 0 0 0,1 0 1 0 0,-1 0-1 0 0,0 1 0 0 0,-1 3-44 0 0,-1 1 10 0 0,1 0 1 0 0,-1 0-1 0 0,2 0 0 0 0,-1 0 0 0 0,1 1 1 0 0,1-1-1 0 0,-1 1 0 0 0,2 0 0 0 0,-1 0 1 0 0,1 0-1 0 0,1 0 0 0 0,0-1 1 0 0,0 1-1 0 0,1 0 0 0 0,0 0 0 0 0,1 0 1 0 0,0 0-1 0 0,1-1 0 0 0,0 1 0 0 0,0-1 1 0 0,1 0-1 0 0,0 0 0 0 0,1 0 1 0 0,0 0-1 0 0,0-1 0 0 0,1 0 0 0 0,0 0-10 0 0,-2-3 15 0 0,0-2-1 0 0,0 1 0 0 0,1 0 0 0 0,-1-1 0 0 0,1 0 0 0 0,0 0 0 0 0,0 0 0 0 0,0-1 1 0 0,0 1-1 0 0,0-1 0 0 0,1 0 0 0 0,-1-1 0 0 0,0 1 0 0 0,1-1 0 0 0,0 0 0 0 0,-1-1 1 0 0,1 1-1 0 0,0-1 0 0 0,-1 0 0 0 0,1-1 0 0 0,0 1 0 0 0,-1-1 0 0 0,1 0 1 0 0,-1-1-1 0 0,1 1 0 0 0,-1-1 0 0 0,0 0 0 0 0,0 0 0 0 0,1-1 0 0 0,0 0-14 0 0,4-3-17 0 0,0 0 0 0 0,0 0 0 0 0,-1-1-1 0 0,0 0 1 0 0,0-1 0 0 0,-1 0 0 0 0,1-1 0 0 0,-2 1-1 0 0,4-6 18 0 0,37-54-3010 0 0,-29 40 41 0 0,-3 5-5966 0 0</inkml:trace>
  <inkml:trace contextRef="#ctx0" brushRef="#br1" timeOffset="67320.02">10121 864 3679 0 0,'0'0'167'0'0,"-13"-1"-3"0"0,8 0 3991 0 0,-4-1 2266 0 0,-8-1 1385 0 0,1 1-3833 0 0,-31 17-1664 0 0,36-8-2212 0 0,9-7-85 0 0,0 1 0 0 0,0 0 0 0 0,1 0 0 0 0,-1 0 1 0 0,0 0-1 0 0,1 1 0 0 0,-1-1 0 0 0,1 0 0 0 0,-1 1 0 0 0,1-1 1 0 0,0 1-1 0 0,0-1 0 0 0,-1 1 0 0 0,1 0 0 0 0,0-1 0 0 0,0 1 1 0 0,1 0-1 0 0,-1 0 0 0 0,0 0 0 0 0,1 0 0 0 0,-1 0 0 0 0,1 0 1 0 0,-1 0-1 0 0,1 0 0 0 0,0 0 0 0 0,0 0-12 0 0,0 1-6 0 0,0 0 0 0 0,0-1 1 0 0,0 1-1 0 0,0 0 0 0 0,1-1 0 0 0,-1 1 0 0 0,1 0 1 0 0,0-1-1 0 0,0 1 0 0 0,0 0 0 0 0,0-1 0 0 0,0 0 1 0 0,0 1-1 0 0,1-1 0 0 0,-1 0 0 0 0,1 1 0 0 0,0-1 0 0 0,-1 0 1 0 0,1 0-1 0 0,0 0 0 0 0,0-1 0 0 0,1 1 0 0 0,-1 0 1 0 0,0-1-1 0 0,0 1 0 0 0,1-1 0 0 0,-1 0 0 0 0,1 0 1 0 0,0 1 4 0 0,83 19-217 0 0,-74-19 208 0 0,188 5-1537 0 0,-196-6 1557 0 0,0 0 0 0 0,-1 0 0 0 0,1 0 0 0 0,-1 0-1 0 0,1 0 1 0 0,-1 1 0 0 0,0 0 0 0 0,1 0 0 0 0,-1-1 0 0 0,0 2 0 0 0,0-1 0 0 0,-1 0 0 0 0,1 1-1 0 0,0-1 1 0 0,-1 1 0 0 0,1 0 0 0 0,-1 0 0 0 0,0 0 0 0 0,0 0 0 0 0,0 0 0 0 0,0 0-1 0 0,-1 1 1 0 0,1-1 0 0 0,-1 0 0 0 0,0 1 0 0 0,0 0 0 0 0,0-1 0 0 0,0 1 0 0 0,-1-1 0 0 0,0 1-1 0 0,1 0 1 0 0,-1-1 0 0 0,-1 1 0 0 0,1 0 0 0 0,0 0 0 0 0,-1-1 0 0 0,0 1 0 0 0,0-1-1 0 0,-1 4-9 0 0,-2 1 329 0 0,-1 0 0 0 0,0-1 0 0 0,-1 0 0 0 0,1 0 0 0 0,-1 0 0 0 0,-1-1 0 0 0,1 0-1 0 0,-1 0 1 0 0,0 0 0 0 0,0-1 0 0 0,-1 0 0 0 0,-4 2-329 0 0,5-3 164 0 0,3-2-52 0 0,1 0-1 0 0,-1 0 1 0 0,0-1 0 0 0,1 1-1 0 0,-1-1 1 0 0,0 0 0 0 0,0 0-1 0 0,0 0 1 0 0,0-1 0 0 0,0 0-1 0 0,0 1 1 0 0,0-1 0 0 0,0-1-1 0 0,0 1 1 0 0,-2-1-112 0 0,-22-3-2031 0 0,1 0-6614 0 0,20 3-1090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32A3F-68DF-4AE9-B638-EAA6566FE79F}" type="datetimeFigureOut">
              <a:rPr lang="es-ES" smtClean="0"/>
              <a:t>21/09/2022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C6C38-22BF-44EC-ADF5-D454266E1FED}" type="slidenum">
              <a:rPr lang="es-ES" smtClean="0"/>
              <a:t>‹Nº›</a:t>
            </a:fld>
            <a:endParaRPr lang="es-ES"/>
          </a:p>
        </p:txBody>
      </p:sp>
    </p:spTree>
    <p:extLst>
      <p:ext uri="{BB962C8B-B14F-4D97-AF65-F5344CB8AC3E}">
        <p14:creationId xmlns:p14="http://schemas.microsoft.com/office/powerpoint/2010/main" val="414475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a:t>
            </a:fld>
            <a:endParaRPr lang="es-ES"/>
          </a:p>
        </p:txBody>
      </p:sp>
    </p:spTree>
    <p:extLst>
      <p:ext uri="{BB962C8B-B14F-4D97-AF65-F5344CB8AC3E}">
        <p14:creationId xmlns:p14="http://schemas.microsoft.com/office/powerpoint/2010/main" val="122339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56</a:t>
            </a:fld>
            <a:endParaRPr lang="es-ES"/>
          </a:p>
        </p:txBody>
      </p:sp>
    </p:spTree>
    <p:extLst>
      <p:ext uri="{BB962C8B-B14F-4D97-AF65-F5344CB8AC3E}">
        <p14:creationId xmlns:p14="http://schemas.microsoft.com/office/powerpoint/2010/main" val="113177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57</a:t>
            </a:fld>
            <a:endParaRPr lang="es-ES"/>
          </a:p>
        </p:txBody>
      </p:sp>
    </p:spTree>
    <p:extLst>
      <p:ext uri="{BB962C8B-B14F-4D97-AF65-F5344CB8AC3E}">
        <p14:creationId xmlns:p14="http://schemas.microsoft.com/office/powerpoint/2010/main" val="2257100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73</a:t>
            </a:fld>
            <a:endParaRPr lang="es-ES"/>
          </a:p>
        </p:txBody>
      </p:sp>
    </p:spTree>
    <p:extLst>
      <p:ext uri="{BB962C8B-B14F-4D97-AF65-F5344CB8AC3E}">
        <p14:creationId xmlns:p14="http://schemas.microsoft.com/office/powerpoint/2010/main" val="426456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82</a:t>
            </a:fld>
            <a:endParaRPr lang="es-ES"/>
          </a:p>
        </p:txBody>
      </p:sp>
    </p:spTree>
    <p:extLst>
      <p:ext uri="{BB962C8B-B14F-4D97-AF65-F5344CB8AC3E}">
        <p14:creationId xmlns:p14="http://schemas.microsoft.com/office/powerpoint/2010/main" val="207178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83</a:t>
            </a:fld>
            <a:endParaRPr lang="es-ES"/>
          </a:p>
        </p:txBody>
      </p:sp>
    </p:spTree>
    <p:extLst>
      <p:ext uri="{BB962C8B-B14F-4D97-AF65-F5344CB8AC3E}">
        <p14:creationId xmlns:p14="http://schemas.microsoft.com/office/powerpoint/2010/main" val="109781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84</a:t>
            </a:fld>
            <a:endParaRPr lang="es-ES"/>
          </a:p>
        </p:txBody>
      </p:sp>
    </p:spTree>
    <p:extLst>
      <p:ext uri="{BB962C8B-B14F-4D97-AF65-F5344CB8AC3E}">
        <p14:creationId xmlns:p14="http://schemas.microsoft.com/office/powerpoint/2010/main" val="102132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90</a:t>
            </a:fld>
            <a:endParaRPr lang="es-ES"/>
          </a:p>
        </p:txBody>
      </p:sp>
    </p:spTree>
    <p:extLst>
      <p:ext uri="{BB962C8B-B14F-4D97-AF65-F5344CB8AC3E}">
        <p14:creationId xmlns:p14="http://schemas.microsoft.com/office/powerpoint/2010/main" val="237617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91</a:t>
            </a:fld>
            <a:endParaRPr lang="es-ES"/>
          </a:p>
        </p:txBody>
      </p:sp>
    </p:spTree>
    <p:extLst>
      <p:ext uri="{BB962C8B-B14F-4D97-AF65-F5344CB8AC3E}">
        <p14:creationId xmlns:p14="http://schemas.microsoft.com/office/powerpoint/2010/main" val="62678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92</a:t>
            </a:fld>
            <a:endParaRPr lang="es-ES"/>
          </a:p>
        </p:txBody>
      </p:sp>
    </p:spTree>
    <p:extLst>
      <p:ext uri="{BB962C8B-B14F-4D97-AF65-F5344CB8AC3E}">
        <p14:creationId xmlns:p14="http://schemas.microsoft.com/office/powerpoint/2010/main" val="247081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93</a:t>
            </a:fld>
            <a:endParaRPr lang="es-ES"/>
          </a:p>
        </p:txBody>
      </p:sp>
    </p:spTree>
    <p:extLst>
      <p:ext uri="{BB962C8B-B14F-4D97-AF65-F5344CB8AC3E}">
        <p14:creationId xmlns:p14="http://schemas.microsoft.com/office/powerpoint/2010/main" val="410299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48</a:t>
            </a:fld>
            <a:endParaRPr lang="es-ES"/>
          </a:p>
        </p:txBody>
      </p:sp>
    </p:spTree>
    <p:extLst>
      <p:ext uri="{BB962C8B-B14F-4D97-AF65-F5344CB8AC3E}">
        <p14:creationId xmlns:p14="http://schemas.microsoft.com/office/powerpoint/2010/main" val="1577399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94</a:t>
            </a:fld>
            <a:endParaRPr lang="es-ES"/>
          </a:p>
        </p:txBody>
      </p:sp>
    </p:spTree>
    <p:extLst>
      <p:ext uri="{BB962C8B-B14F-4D97-AF65-F5344CB8AC3E}">
        <p14:creationId xmlns:p14="http://schemas.microsoft.com/office/powerpoint/2010/main" val="1615986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95</a:t>
            </a:fld>
            <a:endParaRPr lang="es-ES"/>
          </a:p>
        </p:txBody>
      </p:sp>
    </p:spTree>
    <p:extLst>
      <p:ext uri="{BB962C8B-B14F-4D97-AF65-F5344CB8AC3E}">
        <p14:creationId xmlns:p14="http://schemas.microsoft.com/office/powerpoint/2010/main" val="228746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96</a:t>
            </a:fld>
            <a:endParaRPr lang="es-ES"/>
          </a:p>
        </p:txBody>
      </p:sp>
    </p:spTree>
    <p:extLst>
      <p:ext uri="{BB962C8B-B14F-4D97-AF65-F5344CB8AC3E}">
        <p14:creationId xmlns:p14="http://schemas.microsoft.com/office/powerpoint/2010/main" val="318214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97</a:t>
            </a:fld>
            <a:endParaRPr lang="es-ES"/>
          </a:p>
        </p:txBody>
      </p:sp>
    </p:spTree>
    <p:extLst>
      <p:ext uri="{BB962C8B-B14F-4D97-AF65-F5344CB8AC3E}">
        <p14:creationId xmlns:p14="http://schemas.microsoft.com/office/powerpoint/2010/main" val="17290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98</a:t>
            </a:fld>
            <a:endParaRPr lang="es-ES"/>
          </a:p>
        </p:txBody>
      </p:sp>
    </p:spTree>
    <p:extLst>
      <p:ext uri="{BB962C8B-B14F-4D97-AF65-F5344CB8AC3E}">
        <p14:creationId xmlns:p14="http://schemas.microsoft.com/office/powerpoint/2010/main" val="46401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99</a:t>
            </a:fld>
            <a:endParaRPr lang="es-ES"/>
          </a:p>
        </p:txBody>
      </p:sp>
    </p:spTree>
    <p:extLst>
      <p:ext uri="{BB962C8B-B14F-4D97-AF65-F5344CB8AC3E}">
        <p14:creationId xmlns:p14="http://schemas.microsoft.com/office/powerpoint/2010/main" val="348193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100</a:t>
            </a:fld>
            <a:endParaRPr lang="es-ES"/>
          </a:p>
        </p:txBody>
      </p:sp>
    </p:spTree>
    <p:extLst>
      <p:ext uri="{BB962C8B-B14F-4D97-AF65-F5344CB8AC3E}">
        <p14:creationId xmlns:p14="http://schemas.microsoft.com/office/powerpoint/2010/main" val="3444711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101</a:t>
            </a:fld>
            <a:endParaRPr lang="es-ES"/>
          </a:p>
        </p:txBody>
      </p:sp>
    </p:spTree>
    <p:extLst>
      <p:ext uri="{BB962C8B-B14F-4D97-AF65-F5344CB8AC3E}">
        <p14:creationId xmlns:p14="http://schemas.microsoft.com/office/powerpoint/2010/main" val="2485206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102</a:t>
            </a:fld>
            <a:endParaRPr lang="es-ES"/>
          </a:p>
        </p:txBody>
      </p:sp>
    </p:spTree>
    <p:extLst>
      <p:ext uri="{BB962C8B-B14F-4D97-AF65-F5344CB8AC3E}">
        <p14:creationId xmlns:p14="http://schemas.microsoft.com/office/powerpoint/2010/main" val="432764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103</a:t>
            </a:fld>
            <a:endParaRPr lang="es-ES"/>
          </a:p>
        </p:txBody>
      </p:sp>
    </p:spTree>
    <p:extLst>
      <p:ext uri="{BB962C8B-B14F-4D97-AF65-F5344CB8AC3E}">
        <p14:creationId xmlns:p14="http://schemas.microsoft.com/office/powerpoint/2010/main" val="203603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49</a:t>
            </a:fld>
            <a:endParaRPr lang="es-ES"/>
          </a:p>
        </p:txBody>
      </p:sp>
    </p:spTree>
    <p:extLst>
      <p:ext uri="{BB962C8B-B14F-4D97-AF65-F5344CB8AC3E}">
        <p14:creationId xmlns:p14="http://schemas.microsoft.com/office/powerpoint/2010/main" val="323286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104</a:t>
            </a:fld>
            <a:endParaRPr lang="es-ES"/>
          </a:p>
        </p:txBody>
      </p:sp>
    </p:spTree>
    <p:extLst>
      <p:ext uri="{BB962C8B-B14F-4D97-AF65-F5344CB8AC3E}">
        <p14:creationId xmlns:p14="http://schemas.microsoft.com/office/powerpoint/2010/main" val="2124054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105</a:t>
            </a:fld>
            <a:endParaRPr lang="es-ES"/>
          </a:p>
        </p:txBody>
      </p:sp>
    </p:spTree>
    <p:extLst>
      <p:ext uri="{BB962C8B-B14F-4D97-AF65-F5344CB8AC3E}">
        <p14:creationId xmlns:p14="http://schemas.microsoft.com/office/powerpoint/2010/main" val="251141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106</a:t>
            </a:fld>
            <a:endParaRPr lang="es-ES"/>
          </a:p>
        </p:txBody>
      </p:sp>
    </p:spTree>
    <p:extLst>
      <p:ext uri="{BB962C8B-B14F-4D97-AF65-F5344CB8AC3E}">
        <p14:creationId xmlns:p14="http://schemas.microsoft.com/office/powerpoint/2010/main" val="111035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107</a:t>
            </a:fld>
            <a:endParaRPr lang="es-ES"/>
          </a:p>
        </p:txBody>
      </p:sp>
    </p:spTree>
    <p:extLst>
      <p:ext uri="{BB962C8B-B14F-4D97-AF65-F5344CB8AC3E}">
        <p14:creationId xmlns:p14="http://schemas.microsoft.com/office/powerpoint/2010/main" val="334047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108</a:t>
            </a:fld>
            <a:endParaRPr lang="es-ES"/>
          </a:p>
        </p:txBody>
      </p:sp>
    </p:spTree>
    <p:extLst>
      <p:ext uri="{BB962C8B-B14F-4D97-AF65-F5344CB8AC3E}">
        <p14:creationId xmlns:p14="http://schemas.microsoft.com/office/powerpoint/2010/main" val="403502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109</a:t>
            </a:fld>
            <a:endParaRPr lang="es-ES"/>
          </a:p>
        </p:txBody>
      </p:sp>
    </p:spTree>
    <p:extLst>
      <p:ext uri="{BB962C8B-B14F-4D97-AF65-F5344CB8AC3E}">
        <p14:creationId xmlns:p14="http://schemas.microsoft.com/office/powerpoint/2010/main" val="2138635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110</a:t>
            </a:fld>
            <a:endParaRPr lang="es-ES"/>
          </a:p>
        </p:txBody>
      </p:sp>
    </p:spTree>
    <p:extLst>
      <p:ext uri="{BB962C8B-B14F-4D97-AF65-F5344CB8AC3E}">
        <p14:creationId xmlns:p14="http://schemas.microsoft.com/office/powerpoint/2010/main" val="1038220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111</a:t>
            </a:fld>
            <a:endParaRPr lang="es-ES"/>
          </a:p>
        </p:txBody>
      </p:sp>
    </p:spTree>
    <p:extLst>
      <p:ext uri="{BB962C8B-B14F-4D97-AF65-F5344CB8AC3E}">
        <p14:creationId xmlns:p14="http://schemas.microsoft.com/office/powerpoint/2010/main" val="295350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112</a:t>
            </a:fld>
            <a:endParaRPr lang="es-ES"/>
          </a:p>
        </p:txBody>
      </p:sp>
    </p:spTree>
    <p:extLst>
      <p:ext uri="{BB962C8B-B14F-4D97-AF65-F5344CB8AC3E}">
        <p14:creationId xmlns:p14="http://schemas.microsoft.com/office/powerpoint/2010/main" val="2382434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4FC6C38-22BF-44EC-ADF5-D454266E1FED}" type="slidenum">
              <a:rPr lang="es-ES" smtClean="0"/>
              <a:t>113</a:t>
            </a:fld>
            <a:endParaRPr lang="es-ES"/>
          </a:p>
        </p:txBody>
      </p:sp>
    </p:spTree>
    <p:extLst>
      <p:ext uri="{BB962C8B-B14F-4D97-AF65-F5344CB8AC3E}">
        <p14:creationId xmlns:p14="http://schemas.microsoft.com/office/powerpoint/2010/main" val="399616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50</a:t>
            </a:fld>
            <a:endParaRPr lang="es-ES"/>
          </a:p>
        </p:txBody>
      </p:sp>
    </p:spTree>
    <p:extLst>
      <p:ext uri="{BB962C8B-B14F-4D97-AF65-F5344CB8AC3E}">
        <p14:creationId xmlns:p14="http://schemas.microsoft.com/office/powerpoint/2010/main" val="1385511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114</a:t>
            </a:fld>
            <a:endParaRPr lang="es-ES"/>
          </a:p>
        </p:txBody>
      </p:sp>
    </p:spTree>
    <p:extLst>
      <p:ext uri="{BB962C8B-B14F-4D97-AF65-F5344CB8AC3E}">
        <p14:creationId xmlns:p14="http://schemas.microsoft.com/office/powerpoint/2010/main" val="17298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124</a:t>
            </a:fld>
            <a:endParaRPr lang="es-ES"/>
          </a:p>
        </p:txBody>
      </p:sp>
    </p:spTree>
    <p:extLst>
      <p:ext uri="{BB962C8B-B14F-4D97-AF65-F5344CB8AC3E}">
        <p14:creationId xmlns:p14="http://schemas.microsoft.com/office/powerpoint/2010/main" val="408661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51</a:t>
            </a:fld>
            <a:endParaRPr lang="es-ES"/>
          </a:p>
        </p:txBody>
      </p:sp>
    </p:spTree>
    <p:extLst>
      <p:ext uri="{BB962C8B-B14F-4D97-AF65-F5344CB8AC3E}">
        <p14:creationId xmlns:p14="http://schemas.microsoft.com/office/powerpoint/2010/main" val="47513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52</a:t>
            </a:fld>
            <a:endParaRPr lang="es-ES"/>
          </a:p>
        </p:txBody>
      </p:sp>
    </p:spTree>
    <p:extLst>
      <p:ext uri="{BB962C8B-B14F-4D97-AF65-F5344CB8AC3E}">
        <p14:creationId xmlns:p14="http://schemas.microsoft.com/office/powerpoint/2010/main" val="423099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53</a:t>
            </a:fld>
            <a:endParaRPr lang="es-ES"/>
          </a:p>
        </p:txBody>
      </p:sp>
    </p:spTree>
    <p:extLst>
      <p:ext uri="{BB962C8B-B14F-4D97-AF65-F5344CB8AC3E}">
        <p14:creationId xmlns:p14="http://schemas.microsoft.com/office/powerpoint/2010/main" val="305761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54</a:t>
            </a:fld>
            <a:endParaRPr lang="es-ES"/>
          </a:p>
        </p:txBody>
      </p:sp>
    </p:spTree>
    <p:extLst>
      <p:ext uri="{BB962C8B-B14F-4D97-AF65-F5344CB8AC3E}">
        <p14:creationId xmlns:p14="http://schemas.microsoft.com/office/powerpoint/2010/main" val="141272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4FC6C38-22BF-44EC-ADF5-D454266E1FED}" type="slidenum">
              <a:rPr lang="es-ES" smtClean="0"/>
              <a:t>55</a:t>
            </a:fld>
            <a:endParaRPr lang="es-ES"/>
          </a:p>
        </p:txBody>
      </p:sp>
    </p:spTree>
    <p:extLst>
      <p:ext uri="{BB962C8B-B14F-4D97-AF65-F5344CB8AC3E}">
        <p14:creationId xmlns:p14="http://schemas.microsoft.com/office/powerpoint/2010/main" val="117437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98D67-440E-4225-BFA9-0FB712B855E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B11E236-0670-4060-99F3-1FF261DF7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D026E13-0BDE-4617-93F7-CBAE8E6CC212}"/>
              </a:ext>
            </a:extLst>
          </p:cNvPr>
          <p:cNvSpPr>
            <a:spLocks noGrp="1"/>
          </p:cNvSpPr>
          <p:nvPr>
            <p:ph type="dt" sz="half" idx="10"/>
          </p:nvPr>
        </p:nvSpPr>
        <p:spPr/>
        <p:txBody>
          <a:bodyPr/>
          <a:lstStyle/>
          <a:p>
            <a:fld id="{8BEE7D09-9B17-433C-B2D2-608158E10C69}" type="datetime1">
              <a:rPr lang="es-ES" smtClean="0"/>
              <a:t>21/09/2022</a:t>
            </a:fld>
            <a:endParaRPr lang="es-ES"/>
          </a:p>
        </p:txBody>
      </p:sp>
      <p:sp>
        <p:nvSpPr>
          <p:cNvPr id="5" name="Marcador de pie de página 4">
            <a:extLst>
              <a:ext uri="{FF2B5EF4-FFF2-40B4-BE49-F238E27FC236}">
                <a16:creationId xmlns:a16="http://schemas.microsoft.com/office/drawing/2014/main" id="{4B49B341-01F8-47C9-B534-F658A0F7C6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2B3D8F0-5C52-4974-9734-C7DEA20CCCEB}"/>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81590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09437A-7B02-430B-B72D-C4D3D965ED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F37DF4-5350-47FA-B094-00582531ABC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0DEA5E6-0D31-4FE5-8EDA-B05790DD962C}"/>
              </a:ext>
            </a:extLst>
          </p:cNvPr>
          <p:cNvSpPr>
            <a:spLocks noGrp="1"/>
          </p:cNvSpPr>
          <p:nvPr>
            <p:ph type="dt" sz="half" idx="10"/>
          </p:nvPr>
        </p:nvSpPr>
        <p:spPr/>
        <p:txBody>
          <a:bodyPr/>
          <a:lstStyle/>
          <a:p>
            <a:fld id="{80BE0BB5-2985-4D80-BA49-F96C008F3DDB}" type="datetime1">
              <a:rPr lang="es-ES" smtClean="0"/>
              <a:t>21/09/2022</a:t>
            </a:fld>
            <a:endParaRPr lang="es-ES"/>
          </a:p>
        </p:txBody>
      </p:sp>
      <p:sp>
        <p:nvSpPr>
          <p:cNvPr id="5" name="Marcador de pie de página 4">
            <a:extLst>
              <a:ext uri="{FF2B5EF4-FFF2-40B4-BE49-F238E27FC236}">
                <a16:creationId xmlns:a16="http://schemas.microsoft.com/office/drawing/2014/main" id="{24F96ADC-77B8-4E03-965A-2B9404B106B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642FC30-0521-4521-BB00-7BFC0A8AC1C4}"/>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48711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EB38B8F-B134-476E-ADB8-CB81452AEA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12611B-B003-451E-8E2D-5F6427765F54}"/>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1343C29-F01B-4B2B-8C18-58AC382BF328}"/>
              </a:ext>
            </a:extLst>
          </p:cNvPr>
          <p:cNvSpPr>
            <a:spLocks noGrp="1"/>
          </p:cNvSpPr>
          <p:nvPr>
            <p:ph type="dt" sz="half" idx="10"/>
          </p:nvPr>
        </p:nvSpPr>
        <p:spPr/>
        <p:txBody>
          <a:bodyPr/>
          <a:lstStyle/>
          <a:p>
            <a:fld id="{200DB54D-360C-4615-9DF6-3B37E8EF1D9E}" type="datetime1">
              <a:rPr lang="es-ES" smtClean="0"/>
              <a:t>21/09/2022</a:t>
            </a:fld>
            <a:endParaRPr lang="es-ES"/>
          </a:p>
        </p:txBody>
      </p:sp>
      <p:sp>
        <p:nvSpPr>
          <p:cNvPr id="5" name="Marcador de pie de página 4">
            <a:extLst>
              <a:ext uri="{FF2B5EF4-FFF2-40B4-BE49-F238E27FC236}">
                <a16:creationId xmlns:a16="http://schemas.microsoft.com/office/drawing/2014/main" id="{C60F1F84-404C-4BF4-9E29-D4BB42CA1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F7EFF26-342D-48A0-BF26-D36A3E7B2E2A}"/>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43913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D592BB-6BBE-481F-AF70-419ED168CE2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A5E6B67-111C-4DE8-8CEB-79D4CD4B52C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AA6A4F3-9675-4A71-878A-F150DD2807E3}"/>
              </a:ext>
            </a:extLst>
          </p:cNvPr>
          <p:cNvSpPr>
            <a:spLocks noGrp="1"/>
          </p:cNvSpPr>
          <p:nvPr>
            <p:ph type="dt" sz="half" idx="10"/>
          </p:nvPr>
        </p:nvSpPr>
        <p:spPr/>
        <p:txBody>
          <a:bodyPr/>
          <a:lstStyle/>
          <a:p>
            <a:fld id="{9AF2A88C-A4AC-46DE-8D3F-3B87C0A262A5}" type="datetime1">
              <a:rPr lang="es-ES" smtClean="0"/>
              <a:t>21/09/2022</a:t>
            </a:fld>
            <a:endParaRPr lang="es-ES"/>
          </a:p>
        </p:txBody>
      </p:sp>
      <p:sp>
        <p:nvSpPr>
          <p:cNvPr id="5" name="Marcador de pie de página 4">
            <a:extLst>
              <a:ext uri="{FF2B5EF4-FFF2-40B4-BE49-F238E27FC236}">
                <a16:creationId xmlns:a16="http://schemas.microsoft.com/office/drawing/2014/main" id="{D42AE33E-81A4-4A75-8E87-E391E23B32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C5D9E72-0A43-4B74-8741-85B4C5D996F9}"/>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00590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C530A-A7B5-4DE5-A53F-CFA6F73623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79D0D92-8196-4786-837B-E58C6A5E6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4533CEA-EDD2-4463-8655-965873913E04}"/>
              </a:ext>
            </a:extLst>
          </p:cNvPr>
          <p:cNvSpPr>
            <a:spLocks noGrp="1"/>
          </p:cNvSpPr>
          <p:nvPr>
            <p:ph type="dt" sz="half" idx="10"/>
          </p:nvPr>
        </p:nvSpPr>
        <p:spPr/>
        <p:txBody>
          <a:bodyPr/>
          <a:lstStyle/>
          <a:p>
            <a:fld id="{5974F4DA-E301-4E2B-A4E5-242B55C071EA}" type="datetime1">
              <a:rPr lang="es-ES" smtClean="0"/>
              <a:t>21/09/2022</a:t>
            </a:fld>
            <a:endParaRPr lang="es-ES"/>
          </a:p>
        </p:txBody>
      </p:sp>
      <p:sp>
        <p:nvSpPr>
          <p:cNvPr id="5" name="Marcador de pie de página 4">
            <a:extLst>
              <a:ext uri="{FF2B5EF4-FFF2-40B4-BE49-F238E27FC236}">
                <a16:creationId xmlns:a16="http://schemas.microsoft.com/office/drawing/2014/main" id="{EF9ECDB4-7B45-43A9-AB7A-229EF74F84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F2E1026-2BEC-4F43-A9CA-2C16F3F431C8}"/>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71027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2FF52-794F-412D-A840-73775A845CB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25E0642-241B-4E1D-8EC3-BC3C5601BF1E}"/>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FCD4E2A-03BD-47C6-A755-B8C7061ECC7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70E217-48C0-44D8-B57E-990DBBF57DBB}"/>
              </a:ext>
            </a:extLst>
          </p:cNvPr>
          <p:cNvSpPr>
            <a:spLocks noGrp="1"/>
          </p:cNvSpPr>
          <p:nvPr>
            <p:ph type="dt" sz="half" idx="10"/>
          </p:nvPr>
        </p:nvSpPr>
        <p:spPr/>
        <p:txBody>
          <a:bodyPr/>
          <a:lstStyle/>
          <a:p>
            <a:fld id="{9396D05E-BB15-4F78-9F68-5E6AC5635C76}" type="datetime1">
              <a:rPr lang="es-ES" smtClean="0"/>
              <a:t>21/09/2022</a:t>
            </a:fld>
            <a:endParaRPr lang="es-ES"/>
          </a:p>
        </p:txBody>
      </p:sp>
      <p:sp>
        <p:nvSpPr>
          <p:cNvPr id="6" name="Marcador de pie de página 5">
            <a:extLst>
              <a:ext uri="{FF2B5EF4-FFF2-40B4-BE49-F238E27FC236}">
                <a16:creationId xmlns:a16="http://schemas.microsoft.com/office/drawing/2014/main" id="{76EF4BAC-23F5-4FEF-87FB-6EF1100B8A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B04F615-FE39-4954-A52D-0DB1B82D6BA9}"/>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55373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5827B-E7D8-42F9-8827-7669961C2E0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1D7B3E5-2661-457C-9DF3-DDC68512F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EAFD543-A671-429F-8CD1-1C17A2EEB31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2C62449-C2FD-4D16-B9ED-26A380011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178263CC-25D9-48CC-995B-1D491827FA7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2CD1248-A53B-4D8E-91B4-6D15B4F12CD7}"/>
              </a:ext>
            </a:extLst>
          </p:cNvPr>
          <p:cNvSpPr>
            <a:spLocks noGrp="1"/>
          </p:cNvSpPr>
          <p:nvPr>
            <p:ph type="dt" sz="half" idx="10"/>
          </p:nvPr>
        </p:nvSpPr>
        <p:spPr/>
        <p:txBody>
          <a:bodyPr/>
          <a:lstStyle/>
          <a:p>
            <a:fld id="{E8F5F76E-E777-4F40-9ECB-A7250BF259E6}" type="datetime1">
              <a:rPr lang="es-ES" smtClean="0"/>
              <a:t>21/09/2022</a:t>
            </a:fld>
            <a:endParaRPr lang="es-ES"/>
          </a:p>
        </p:txBody>
      </p:sp>
      <p:sp>
        <p:nvSpPr>
          <p:cNvPr id="8" name="Marcador de pie de página 7">
            <a:extLst>
              <a:ext uri="{FF2B5EF4-FFF2-40B4-BE49-F238E27FC236}">
                <a16:creationId xmlns:a16="http://schemas.microsoft.com/office/drawing/2014/main" id="{EC063371-EB49-4FC7-9DF7-9467098169B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0AFF569-4235-4726-B6E1-E9B59F001267}"/>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549781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001E6-584C-48D5-AFD5-813F0BC113F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33EA412-689B-49A5-9AFF-3046F3560CF7}"/>
              </a:ext>
            </a:extLst>
          </p:cNvPr>
          <p:cNvSpPr>
            <a:spLocks noGrp="1"/>
          </p:cNvSpPr>
          <p:nvPr>
            <p:ph type="dt" sz="half" idx="10"/>
          </p:nvPr>
        </p:nvSpPr>
        <p:spPr/>
        <p:txBody>
          <a:bodyPr/>
          <a:lstStyle/>
          <a:p>
            <a:fld id="{CB72518A-AE50-4174-AFCD-E0BF5A733B73}" type="datetime1">
              <a:rPr lang="es-ES" smtClean="0"/>
              <a:t>21/09/2022</a:t>
            </a:fld>
            <a:endParaRPr lang="es-ES"/>
          </a:p>
        </p:txBody>
      </p:sp>
      <p:sp>
        <p:nvSpPr>
          <p:cNvPr id="4" name="Marcador de pie de página 3">
            <a:extLst>
              <a:ext uri="{FF2B5EF4-FFF2-40B4-BE49-F238E27FC236}">
                <a16:creationId xmlns:a16="http://schemas.microsoft.com/office/drawing/2014/main" id="{5D41C214-E5D1-4EF0-8791-7278C6ACE34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6A1A67-A527-4AEF-9831-4C21DAEB467E}"/>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21683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71100E8-438B-4487-8C7C-CB469BBE9232}"/>
              </a:ext>
            </a:extLst>
          </p:cNvPr>
          <p:cNvSpPr>
            <a:spLocks noGrp="1"/>
          </p:cNvSpPr>
          <p:nvPr>
            <p:ph type="dt" sz="half" idx="10"/>
          </p:nvPr>
        </p:nvSpPr>
        <p:spPr/>
        <p:txBody>
          <a:bodyPr/>
          <a:lstStyle/>
          <a:p>
            <a:fld id="{8FC7B043-F6BA-4436-8D40-05897984E10E}" type="datetime1">
              <a:rPr lang="es-ES" smtClean="0"/>
              <a:t>21/09/2022</a:t>
            </a:fld>
            <a:endParaRPr lang="es-ES"/>
          </a:p>
        </p:txBody>
      </p:sp>
      <p:sp>
        <p:nvSpPr>
          <p:cNvPr id="3" name="Marcador de pie de página 2">
            <a:extLst>
              <a:ext uri="{FF2B5EF4-FFF2-40B4-BE49-F238E27FC236}">
                <a16:creationId xmlns:a16="http://schemas.microsoft.com/office/drawing/2014/main" id="{5AAD808F-9598-45C0-B163-9A831E950F7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F2B758D-4AF3-4F74-BC11-4EF3DB36DEDC}"/>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264043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CB4B7-4920-4695-9855-71E26B48A3E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E4082C-83DB-444B-A3A7-F7A07F0ED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89C3B54-A725-454B-840C-BF4F0B29D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78648D7-6334-4C32-BA04-27A0B86C1794}"/>
              </a:ext>
            </a:extLst>
          </p:cNvPr>
          <p:cNvSpPr>
            <a:spLocks noGrp="1"/>
          </p:cNvSpPr>
          <p:nvPr>
            <p:ph type="dt" sz="half" idx="10"/>
          </p:nvPr>
        </p:nvSpPr>
        <p:spPr/>
        <p:txBody>
          <a:bodyPr/>
          <a:lstStyle/>
          <a:p>
            <a:fld id="{EAB9A848-8FE6-4461-AD6A-E5504699BE23}" type="datetime1">
              <a:rPr lang="es-ES" smtClean="0"/>
              <a:t>21/09/2022</a:t>
            </a:fld>
            <a:endParaRPr lang="es-ES"/>
          </a:p>
        </p:txBody>
      </p:sp>
      <p:sp>
        <p:nvSpPr>
          <p:cNvPr id="6" name="Marcador de pie de página 5">
            <a:extLst>
              <a:ext uri="{FF2B5EF4-FFF2-40B4-BE49-F238E27FC236}">
                <a16:creationId xmlns:a16="http://schemas.microsoft.com/office/drawing/2014/main" id="{B59D4841-F586-4329-9B3A-D7CD1CDE99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BD8E23A-992E-472E-B2AB-D9804300761F}"/>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319343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DF324-8256-45FA-82B3-EF5D833F8E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273A47-A47C-4536-8A9D-C9D7771CE5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F5F136D-333F-48EC-B889-369B5B243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BD264A8-1DDF-43BD-9B87-8534C3F670A6}"/>
              </a:ext>
            </a:extLst>
          </p:cNvPr>
          <p:cNvSpPr>
            <a:spLocks noGrp="1"/>
          </p:cNvSpPr>
          <p:nvPr>
            <p:ph type="dt" sz="half" idx="10"/>
          </p:nvPr>
        </p:nvSpPr>
        <p:spPr/>
        <p:txBody>
          <a:bodyPr/>
          <a:lstStyle/>
          <a:p>
            <a:fld id="{1AC8F77A-76B8-4A24-8660-9A8010F4B25D}" type="datetime1">
              <a:rPr lang="es-ES" smtClean="0"/>
              <a:t>21/09/2022</a:t>
            </a:fld>
            <a:endParaRPr lang="es-ES"/>
          </a:p>
        </p:txBody>
      </p:sp>
      <p:sp>
        <p:nvSpPr>
          <p:cNvPr id="6" name="Marcador de pie de página 5">
            <a:extLst>
              <a:ext uri="{FF2B5EF4-FFF2-40B4-BE49-F238E27FC236}">
                <a16:creationId xmlns:a16="http://schemas.microsoft.com/office/drawing/2014/main" id="{03F85A2E-0188-4656-A491-E0C2823679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1915985-219D-4099-8BB2-F970E8F768FA}"/>
              </a:ext>
            </a:extLst>
          </p:cNvPr>
          <p:cNvSpPr>
            <a:spLocks noGrp="1"/>
          </p:cNvSpPr>
          <p:nvPr>
            <p:ph type="sldNum" sz="quarter" idx="12"/>
          </p:nvPr>
        </p:nvSpPr>
        <p:spPr/>
        <p:txBody>
          <a:bodyPr/>
          <a:lstStyle/>
          <a:p>
            <a:fld id="{AEDFCC94-4745-410C-B18E-20525921026C}" type="slidenum">
              <a:rPr lang="es-ES" smtClean="0"/>
              <a:t>‹Nº›</a:t>
            </a:fld>
            <a:endParaRPr lang="es-ES"/>
          </a:p>
        </p:txBody>
      </p:sp>
    </p:spTree>
    <p:extLst>
      <p:ext uri="{BB962C8B-B14F-4D97-AF65-F5344CB8AC3E}">
        <p14:creationId xmlns:p14="http://schemas.microsoft.com/office/powerpoint/2010/main" val="102887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45915A-2EB6-4C9C-9142-91884E30A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9A241D-BB76-4B4A-923F-48351FF00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9361EA-E545-49DA-9153-07B378023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CA749-1725-4653-9A2A-7FC08244C030}" type="datetime1">
              <a:rPr lang="es-ES" smtClean="0"/>
              <a:t>21/09/2022</a:t>
            </a:fld>
            <a:endParaRPr lang="es-ES"/>
          </a:p>
        </p:txBody>
      </p:sp>
      <p:sp>
        <p:nvSpPr>
          <p:cNvPr id="5" name="Marcador de pie de página 4">
            <a:extLst>
              <a:ext uri="{FF2B5EF4-FFF2-40B4-BE49-F238E27FC236}">
                <a16:creationId xmlns:a16="http://schemas.microsoft.com/office/drawing/2014/main" id="{ABF7714B-9F57-432C-A078-8C12AC784A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1A9A094-7DA6-4315-A753-391050622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FCC94-4745-410C-B18E-20525921026C}" type="slidenum">
              <a:rPr lang="es-ES" smtClean="0"/>
              <a:t>‹Nº›</a:t>
            </a:fld>
            <a:endParaRPr lang="es-ES"/>
          </a:p>
        </p:txBody>
      </p:sp>
    </p:spTree>
    <p:extLst>
      <p:ext uri="{BB962C8B-B14F-4D97-AF65-F5344CB8AC3E}">
        <p14:creationId xmlns:p14="http://schemas.microsoft.com/office/powerpoint/2010/main" val="370180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ocs.python.org/es/3/library/math.html" TargetMode="External"/><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8" Type="http://schemas.openxmlformats.org/officeDocument/2006/relationships/hyperlink" Target="https://docs.python.org/es/3/library/math.html" TargetMode="External"/><Relationship Id="rId3" Type="http://schemas.openxmlformats.org/officeDocument/2006/relationships/image" Target="../media/image1190.png"/><Relationship Id="rId7"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72.png"/></Relationships>
</file>

<file path=ppt/slides/_rels/slide10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27.png"/><Relationship Id="rId7" Type="http://schemas.openxmlformats.org/officeDocument/2006/relationships/hyperlink" Target="https://docs.python.org/es/3/library/math.htm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8" Type="http://schemas.openxmlformats.org/officeDocument/2006/relationships/hyperlink" Target="https://docs.python.org/es/3/library/math.html" TargetMode="External"/><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72.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hyperlink" Target="https://docs.python.org/es/3/library/math.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docs.python.org/es/3/library/math.html" TargetMode="Externa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docs.python.org/es/3/library/math.html"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docs.python.org/es/3/library/math.html"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hyperlink" Target="https://docs.python.org/es/3/library/math.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72.png"/><Relationship Id="rId4" Type="http://schemas.openxmlformats.org/officeDocument/2006/relationships/image" Target="../media/image144.png"/><Relationship Id="rId9" Type="http://schemas.openxmlformats.org/officeDocument/2006/relationships/hyperlink" Target="https://docs.python.org/es/3/library/math.html"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ocs.python.org/es/3/library/random.html" TargetMode="External"/><Relationship Id="rId7"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16.png"/><Relationship Id="rId4" Type="http://schemas.openxmlformats.org/officeDocument/2006/relationships/image" Target="../media/image7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montypython.com/hom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montypython.com/hom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anaconda.com/anaconda/install/window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ocs.anaconda.com/anaconda/install/linux/" TargetMode="External"/><Relationship Id="rId4" Type="http://schemas.openxmlformats.org/officeDocument/2006/relationships/hyperlink" Target="https://docs.anaconda.com/anaconda/install/mac-o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eps.python.org/pep-0008/"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hyperlink" Target="https://docs.python.org/3/library/" TargetMode="Externa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hyperlink" Target="https://elpythonista.com/pep-8" TargetMode="Externa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hyperlink" Target="https://en.wikipedia.org/wiki/IEEE_754_revision" TargetMode="Externa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gif"/><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2.png"/><Relationship Id="rId7" Type="http://schemas.openxmlformats.org/officeDocument/2006/relationships/image" Target="../media/image7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740.png"/><Relationship Id="rId4" Type="http://schemas.openxmlformats.org/officeDocument/2006/relationships/customXml" Target="../ink/ink1.xml"/><Relationship Id="rId9" Type="http://schemas.openxmlformats.org/officeDocument/2006/relationships/image" Target="../media/image760.png"/></Relationships>
</file>

<file path=ppt/slides/_rels/slide8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70.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docs.python.org/3/reference/lexical_analysis.html#string-and-bytes-literals" TargetMode="External"/><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List_of_Unicode_characters" TargetMode="Externa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entrenamiento-python-basico.readthedocs.io/es/latest/leccion5/funciones_integrada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w3schools.com/python/python_ref_string.asp"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40DE600-2F07-4AA3-8ADE-6DDBB83161BC}"/>
              </a:ext>
            </a:extLst>
          </p:cNvPr>
          <p:cNvSpPr>
            <a:spLocks noGrp="1"/>
          </p:cNvSpPr>
          <p:nvPr>
            <p:ph type="subTitle" idx="1"/>
          </p:nvPr>
        </p:nvSpPr>
        <p:spPr>
          <a:xfrm>
            <a:off x="1438423" y="1483795"/>
            <a:ext cx="9144000" cy="1655762"/>
          </a:xfrm>
        </p:spPr>
        <p:txBody>
          <a:bodyPr>
            <a:normAutofit/>
          </a:bodyPr>
          <a:lstStyle/>
          <a:p>
            <a:r>
              <a:rPr lang="es-ES" sz="4000" dirty="0">
                <a:solidFill>
                  <a:schemeClr val="tx2"/>
                </a:solidFill>
                <a:latin typeface="Arial (Titulos)"/>
              </a:rPr>
              <a:t>TEMA 1: Introducción y Tipos de Datos</a:t>
            </a:r>
          </a:p>
        </p:txBody>
      </p:sp>
      <p:sp>
        <p:nvSpPr>
          <p:cNvPr id="2" name="Subtítulo 2">
            <a:extLst>
              <a:ext uri="{FF2B5EF4-FFF2-40B4-BE49-F238E27FC236}">
                <a16:creationId xmlns:a16="http://schemas.microsoft.com/office/drawing/2014/main" id="{CB9D8926-E7BC-0F9B-32C4-864AC5FEB0FE}"/>
              </a:ext>
            </a:extLst>
          </p:cNvPr>
          <p:cNvSpPr txBox="1">
            <a:spLocks/>
          </p:cNvSpPr>
          <p:nvPr/>
        </p:nvSpPr>
        <p:spPr>
          <a:xfrm>
            <a:off x="1438423" y="3139557"/>
            <a:ext cx="9144000" cy="165576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dirty="0">
                <a:latin typeface="Arial (cuerpo)"/>
              </a:rPr>
              <a:t>Dpto. de Matemática Aplicada a la Ingeniería Aeroespacial</a:t>
            </a:r>
          </a:p>
          <a:p>
            <a:endParaRPr lang="es-ES" sz="3200" dirty="0">
              <a:latin typeface="Arial (cuerpo)"/>
            </a:endParaRPr>
          </a:p>
          <a:p>
            <a:r>
              <a:rPr lang="es-ES" sz="3200" dirty="0">
                <a:latin typeface="Arial (cuerpo)"/>
              </a:rPr>
              <a:t>Informática, 1</a:t>
            </a:r>
            <a:r>
              <a:rPr lang="es-ES" sz="3200" baseline="30000" dirty="0">
                <a:latin typeface="Arial (cuerpo)"/>
              </a:rPr>
              <a:t>er</a:t>
            </a:r>
            <a:r>
              <a:rPr lang="es-ES" sz="3200" dirty="0">
                <a:latin typeface="Arial (cuerpo)"/>
              </a:rPr>
              <a:t> semestre</a:t>
            </a:r>
          </a:p>
          <a:p>
            <a:r>
              <a:rPr lang="es-ES" sz="3200" dirty="0">
                <a:latin typeface="Arial (cuerpo)"/>
              </a:rPr>
              <a:t>2022 – 2023</a:t>
            </a:r>
          </a:p>
        </p:txBody>
      </p:sp>
      <p:sp>
        <p:nvSpPr>
          <p:cNvPr id="4" name="Subtítulo 2">
            <a:extLst>
              <a:ext uri="{FF2B5EF4-FFF2-40B4-BE49-F238E27FC236}">
                <a16:creationId xmlns:a16="http://schemas.microsoft.com/office/drawing/2014/main" id="{F6826BBA-1757-213A-D997-83CA21B9B1DF}"/>
              </a:ext>
            </a:extLst>
          </p:cNvPr>
          <p:cNvSpPr txBox="1">
            <a:spLocks/>
          </p:cNvSpPr>
          <p:nvPr/>
        </p:nvSpPr>
        <p:spPr>
          <a:xfrm>
            <a:off x="0" y="5848709"/>
            <a:ext cx="5900468" cy="1009291"/>
          </a:xfrm>
          <a:prstGeom prst="rect">
            <a:avLst/>
          </a:prstGeom>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050" b="1" dirty="0">
                <a:latin typeface="Arial (cuerpo)"/>
              </a:rPr>
              <a:t>Docentes</a:t>
            </a:r>
            <a:endParaRPr lang="es-ES" sz="1050" dirty="0">
              <a:latin typeface="Arial (cuerpo)"/>
            </a:endParaRPr>
          </a:p>
          <a:p>
            <a:pPr algn="l"/>
            <a:r>
              <a:rPr lang="es-ES" sz="1050" dirty="0">
                <a:latin typeface="Arial (cuerpo)"/>
              </a:rPr>
              <a:t>Javier de Vicente Buendía</a:t>
            </a:r>
          </a:p>
          <a:p>
            <a:pPr algn="l">
              <a:spcBef>
                <a:spcPts val="0"/>
              </a:spcBef>
            </a:pPr>
            <a:r>
              <a:rPr lang="es-ES" sz="1050" dirty="0">
                <a:latin typeface="Arial (cuerpo)"/>
              </a:rPr>
              <a:t>Juan Antonio Hernández Ramos</a:t>
            </a:r>
          </a:p>
          <a:p>
            <a:pPr algn="l">
              <a:spcBef>
                <a:spcPts val="0"/>
              </a:spcBef>
            </a:pPr>
            <a:r>
              <a:rPr lang="es-ES" sz="1050" dirty="0">
                <a:latin typeface="Arial (cuerpo)"/>
              </a:rPr>
              <a:t>Fernando Varas Mérida</a:t>
            </a:r>
          </a:p>
          <a:p>
            <a:pPr algn="l">
              <a:spcBef>
                <a:spcPts val="0"/>
              </a:spcBef>
            </a:pPr>
            <a:r>
              <a:rPr lang="es-ES" sz="1050" dirty="0">
                <a:latin typeface="Arial (cuerpo)"/>
              </a:rPr>
              <a:t>José Javier Fernández Fraile</a:t>
            </a:r>
          </a:p>
          <a:p>
            <a:pPr algn="l">
              <a:spcBef>
                <a:spcPts val="0"/>
              </a:spcBef>
            </a:pPr>
            <a:r>
              <a:rPr lang="es-ES" sz="1050" dirty="0">
                <a:latin typeface="Arial (cuerpo)"/>
              </a:rPr>
              <a:t>Álvaro Bello García</a:t>
            </a:r>
          </a:p>
          <a:p>
            <a:pPr algn="l">
              <a:spcBef>
                <a:spcPts val="0"/>
              </a:spcBef>
            </a:pPr>
            <a:r>
              <a:rPr lang="es-ES" sz="1050" dirty="0">
                <a:latin typeface="Arial (cuerpo)"/>
              </a:rPr>
              <a:t>Mario </a:t>
            </a:r>
            <a:r>
              <a:rPr lang="es-ES" sz="1050" dirty="0" err="1">
                <a:latin typeface="Arial (cuerpo)"/>
              </a:rPr>
              <a:t>Zamecnik</a:t>
            </a:r>
            <a:r>
              <a:rPr lang="es-ES" sz="1050" dirty="0">
                <a:latin typeface="Arial (cuerpo)"/>
              </a:rPr>
              <a:t> Barros</a:t>
            </a:r>
          </a:p>
          <a:p>
            <a:pPr algn="l">
              <a:spcBef>
                <a:spcPts val="0"/>
              </a:spcBef>
            </a:pPr>
            <a:r>
              <a:rPr lang="es-ES" sz="1050" dirty="0">
                <a:latin typeface="Arial (cuerpo)"/>
              </a:rPr>
              <a:t>Fernando Castejón Solanas</a:t>
            </a:r>
          </a:p>
          <a:p>
            <a:pPr algn="l">
              <a:spcBef>
                <a:spcPts val="0"/>
              </a:spcBef>
            </a:pPr>
            <a:r>
              <a:rPr lang="es-ES" sz="1050" dirty="0">
                <a:latin typeface="Arial (cuerpo)"/>
              </a:rPr>
              <a:t>Miguel Chávez </a:t>
            </a:r>
            <a:r>
              <a:rPr lang="es-ES" sz="1050" dirty="0" err="1">
                <a:latin typeface="Arial (cuerpo)"/>
              </a:rPr>
              <a:t>Modena</a:t>
            </a:r>
            <a:endParaRPr lang="es-ES" sz="1050" dirty="0">
              <a:latin typeface="Arial (cuerpo)"/>
            </a:endParaRPr>
          </a:p>
          <a:p>
            <a:pPr algn="l">
              <a:spcBef>
                <a:spcPts val="0"/>
              </a:spcBef>
            </a:pPr>
            <a:r>
              <a:rPr lang="es-ES" sz="1050" dirty="0">
                <a:latin typeface="Arial (cuerpo)"/>
              </a:rPr>
              <a:t>Santiago Madruga Sánchez</a:t>
            </a:r>
          </a:p>
        </p:txBody>
      </p:sp>
      <p:sp>
        <p:nvSpPr>
          <p:cNvPr id="5" name="Subtítulo 2">
            <a:extLst>
              <a:ext uri="{FF2B5EF4-FFF2-40B4-BE49-F238E27FC236}">
                <a16:creationId xmlns:a16="http://schemas.microsoft.com/office/drawing/2014/main" id="{B71BCDF8-D48E-A86A-35D4-0E06888DECE4}"/>
              </a:ext>
            </a:extLst>
          </p:cNvPr>
          <p:cNvSpPr txBox="1">
            <a:spLocks/>
          </p:cNvSpPr>
          <p:nvPr/>
        </p:nvSpPr>
        <p:spPr>
          <a:xfrm>
            <a:off x="6291534" y="5848709"/>
            <a:ext cx="5900468" cy="1009291"/>
          </a:xfrm>
          <a:prstGeom prst="rect">
            <a:avLst/>
          </a:prstGeom>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050" b="1" dirty="0">
                <a:latin typeface="Arial (cuerpo)"/>
              </a:rPr>
              <a:t>Colaboradores</a:t>
            </a:r>
            <a:endParaRPr lang="es-ES" sz="1050" dirty="0">
              <a:latin typeface="Arial (cuerpo)"/>
            </a:endParaRPr>
          </a:p>
          <a:p>
            <a:pPr algn="l"/>
            <a:r>
              <a:rPr lang="es-ES" sz="1050" dirty="0">
                <a:latin typeface="Arial (cuerpo)"/>
              </a:rPr>
              <a:t>Víctor Javier Llorente Lázaro (postdoctoral)</a:t>
            </a:r>
          </a:p>
          <a:p>
            <a:pPr algn="l">
              <a:spcBef>
                <a:spcPts val="0"/>
              </a:spcBef>
            </a:pPr>
            <a:r>
              <a:rPr lang="es-ES" sz="1050" dirty="0">
                <a:latin typeface="Arial (cuerpo)"/>
              </a:rPr>
              <a:t>Carlos Jesús Ruiz Sánchez (predoctoral)</a:t>
            </a:r>
          </a:p>
          <a:p>
            <a:pPr algn="l">
              <a:spcBef>
                <a:spcPts val="0"/>
              </a:spcBef>
            </a:pPr>
            <a:r>
              <a:rPr lang="es-ES" sz="1050" dirty="0">
                <a:latin typeface="Arial (cuerpo)"/>
              </a:rPr>
              <a:t>Javier Luis González Monge (predoctoral)</a:t>
            </a:r>
          </a:p>
          <a:p>
            <a:pPr algn="l">
              <a:spcBef>
                <a:spcPts val="0"/>
              </a:spcBef>
            </a:pPr>
            <a:r>
              <a:rPr lang="es-ES" sz="1050" dirty="0">
                <a:latin typeface="Arial (cuerpo)"/>
              </a:rPr>
              <a:t>Ruth Medeiros González (investigadora OTT)</a:t>
            </a:r>
          </a:p>
          <a:p>
            <a:pPr algn="l">
              <a:spcBef>
                <a:spcPts val="0"/>
              </a:spcBef>
            </a:pPr>
            <a:r>
              <a:rPr lang="es-ES" sz="1050" dirty="0">
                <a:latin typeface="Arial (cuerpo)"/>
              </a:rPr>
              <a:t>Santiago Rodríguez Blanco (investigador OTT)</a:t>
            </a:r>
          </a:p>
          <a:p>
            <a:pPr algn="l">
              <a:spcBef>
                <a:spcPts val="0"/>
              </a:spcBef>
            </a:pPr>
            <a:r>
              <a:rPr lang="es-ES" sz="1050" dirty="0">
                <a:latin typeface="Arial (cuerpo)"/>
              </a:rPr>
              <a:t>Karl Stephan </a:t>
            </a:r>
            <a:r>
              <a:rPr lang="es-ES" sz="1050" dirty="0" err="1">
                <a:latin typeface="Arial (cuerpo)"/>
              </a:rPr>
              <a:t>Olfe</a:t>
            </a:r>
            <a:r>
              <a:rPr lang="es-ES" sz="1050" dirty="0">
                <a:latin typeface="Arial (cuerpo)"/>
              </a:rPr>
              <a:t> García (investigador OTT)</a:t>
            </a:r>
          </a:p>
        </p:txBody>
      </p:sp>
    </p:spTree>
    <p:extLst>
      <p:ext uri="{BB962C8B-B14F-4D97-AF65-F5344CB8AC3E}">
        <p14:creationId xmlns:p14="http://schemas.microsoft.com/office/powerpoint/2010/main" val="3919851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79999" y="900497"/>
            <a:ext cx="10183745"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Introducción a los lenguajes de programación.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Introducción a la asignatura.</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Lenguajes de programación.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Python.</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Entorno de Desarrollo Integrado (IDE) Spyder. </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2512844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4272935047"/>
              </p:ext>
            </p:extLst>
          </p:nvPr>
        </p:nvGraphicFramePr>
        <p:xfrm>
          <a:off x="568180" y="2290239"/>
          <a:ext cx="11519910" cy="4366870"/>
        </p:xfrm>
        <a:graphic>
          <a:graphicData uri="http://schemas.openxmlformats.org/drawingml/2006/table">
            <a:tbl>
              <a:tblPr>
                <a:tableStyleId>{5C22544A-7EE6-4342-B048-85BDC9FD1C3A}</a:tableStyleId>
              </a:tblPr>
              <a:tblGrid>
                <a:gridCol w="1518566">
                  <a:extLst>
                    <a:ext uri="{9D8B030D-6E8A-4147-A177-3AD203B41FA5}">
                      <a16:colId xmlns:a16="http://schemas.microsoft.com/office/drawing/2014/main" val="1248918888"/>
                    </a:ext>
                  </a:extLst>
                </a:gridCol>
                <a:gridCol w="3349030">
                  <a:extLst>
                    <a:ext uri="{9D8B030D-6E8A-4147-A177-3AD203B41FA5}">
                      <a16:colId xmlns:a16="http://schemas.microsoft.com/office/drawing/2014/main" val="845437493"/>
                    </a:ext>
                  </a:extLst>
                </a:gridCol>
                <a:gridCol w="6652314">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948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replace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Nos permite sustituir una porción de la cadena original con otra. Si en la cadena no aparece el texto a sustituir lo deja como está. El cambio se hará tantas veces como aparezca el texto a cambiar salvo que se añada como parámetro el número de sustituciones.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bl>
          </a:graphicData>
        </a:graphic>
      </p:graphicFrame>
      <p:sp>
        <p:nvSpPr>
          <p:cNvPr id="21" name="Rectángulo 20">
            <a:extLst>
              <a:ext uri="{FF2B5EF4-FFF2-40B4-BE49-F238E27FC236}">
                <a16:creationId xmlns:a16="http://schemas.microsoft.com/office/drawing/2014/main" id="{F0A33099-E96D-413F-9674-4E4ECDA40254}"/>
              </a:ext>
            </a:extLst>
          </p:cNvPr>
          <p:cNvSpPr/>
          <p:nvPr/>
        </p:nvSpPr>
        <p:spPr>
          <a:xfrm>
            <a:off x="7969885" y="3306794"/>
            <a:ext cx="388119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instituto</a:t>
            </a:r>
            <a:endParaRPr lang="es-ES" sz="1600" dirty="0"/>
          </a:p>
        </p:txBody>
      </p:sp>
      <p:pic>
        <p:nvPicPr>
          <p:cNvPr id="9" name="Imagen 8">
            <a:extLst>
              <a:ext uri="{FF2B5EF4-FFF2-40B4-BE49-F238E27FC236}">
                <a16:creationId xmlns:a16="http://schemas.microsoft.com/office/drawing/2014/main" id="{DDCA2EED-93F4-42FF-9C72-3C04B5919AD4}"/>
              </a:ext>
            </a:extLst>
          </p:cNvPr>
          <p:cNvPicPr>
            <a:picLocks noChangeAspect="1"/>
          </p:cNvPicPr>
          <p:nvPr/>
        </p:nvPicPr>
        <p:blipFill rotWithShape="1">
          <a:blip r:embed="rId3">
            <a:clrChange>
              <a:clrFrom>
                <a:srgbClr val="FFFFFF"/>
              </a:clrFrom>
              <a:clrTo>
                <a:srgbClr val="FFFFFF">
                  <a:alpha val="0"/>
                </a:srgbClr>
              </a:clrTo>
            </a:clrChange>
          </a:blip>
          <a:srcRect l="529" t="1153"/>
          <a:stretch/>
        </p:blipFill>
        <p:spPr>
          <a:xfrm>
            <a:off x="5540329" y="3983231"/>
            <a:ext cx="6480000" cy="785660"/>
          </a:xfrm>
          <a:prstGeom prst="rect">
            <a:avLst/>
          </a:prstGeom>
        </p:spPr>
      </p:pic>
      <p:pic>
        <p:nvPicPr>
          <p:cNvPr id="2" name="Imagen 1">
            <a:extLst>
              <a:ext uri="{FF2B5EF4-FFF2-40B4-BE49-F238E27FC236}">
                <a16:creationId xmlns:a16="http://schemas.microsoft.com/office/drawing/2014/main" id="{F870DC4D-AA22-4A18-84C4-0E00DFBC52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07182" y="2902941"/>
            <a:ext cx="5114060" cy="760834"/>
          </a:xfrm>
          <a:prstGeom prst="rect">
            <a:avLst/>
          </a:prstGeom>
        </p:spPr>
      </p:pic>
      <p:sp>
        <p:nvSpPr>
          <p:cNvPr id="15" name="Rectángulo 14">
            <a:extLst>
              <a:ext uri="{FF2B5EF4-FFF2-40B4-BE49-F238E27FC236}">
                <a16:creationId xmlns:a16="http://schemas.microsoft.com/office/drawing/2014/main" id="{DF2009B8-DC05-4980-80F9-2FC76D594F31}"/>
              </a:ext>
            </a:extLst>
          </p:cNvPr>
          <p:cNvSpPr/>
          <p:nvPr/>
        </p:nvSpPr>
        <p:spPr>
          <a:xfrm>
            <a:off x="7969885" y="4399559"/>
            <a:ext cx="407836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universidad</a:t>
            </a:r>
            <a:endParaRPr lang="es-ES" sz="1600" dirty="0"/>
          </a:p>
        </p:txBody>
      </p:sp>
      <p:pic>
        <p:nvPicPr>
          <p:cNvPr id="10" name="Imagen 9">
            <a:extLst>
              <a:ext uri="{FF2B5EF4-FFF2-40B4-BE49-F238E27FC236}">
                <a16:creationId xmlns:a16="http://schemas.microsoft.com/office/drawing/2014/main" id="{A50F4B7B-9C15-4A65-B0D6-A1F47D716E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40329" y="5021109"/>
            <a:ext cx="6012008" cy="479106"/>
          </a:xfrm>
          <a:prstGeom prst="rect">
            <a:avLst/>
          </a:prstGeom>
        </p:spPr>
      </p:pic>
      <p:sp>
        <p:nvSpPr>
          <p:cNvPr id="17" name="Rectángulo 16">
            <a:extLst>
              <a:ext uri="{FF2B5EF4-FFF2-40B4-BE49-F238E27FC236}">
                <a16:creationId xmlns:a16="http://schemas.microsoft.com/office/drawing/2014/main" id="{FDD8085A-C03D-4EDE-A4C8-DA75166F8B6A}"/>
              </a:ext>
            </a:extLst>
          </p:cNvPr>
          <p:cNvSpPr/>
          <p:nvPr/>
        </p:nvSpPr>
        <p:spPr>
          <a:xfrm>
            <a:off x="7969885" y="5260662"/>
            <a:ext cx="4078361"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Soy estudiante de universidad</a:t>
            </a:r>
            <a:endParaRPr lang="es-ES" sz="1600" dirty="0"/>
          </a:p>
        </p:txBody>
      </p:sp>
      <p:pic>
        <p:nvPicPr>
          <p:cNvPr id="11" name="Imagen 10">
            <a:extLst>
              <a:ext uri="{FF2B5EF4-FFF2-40B4-BE49-F238E27FC236}">
                <a16:creationId xmlns:a16="http://schemas.microsoft.com/office/drawing/2014/main" id="{77043671-EFF2-4588-9475-FDEECFA306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10659" y="5785619"/>
            <a:ext cx="3893560" cy="741630"/>
          </a:xfrm>
          <a:prstGeom prst="rect">
            <a:avLst/>
          </a:prstGeom>
        </p:spPr>
      </p:pic>
      <p:sp>
        <p:nvSpPr>
          <p:cNvPr id="22" name="Rectángulo 21">
            <a:extLst>
              <a:ext uri="{FF2B5EF4-FFF2-40B4-BE49-F238E27FC236}">
                <a16:creationId xmlns:a16="http://schemas.microsoft.com/office/drawing/2014/main" id="{0A4A92DE-903D-476E-A7E4-9CE53164A781}"/>
              </a:ext>
            </a:extLst>
          </p:cNvPr>
          <p:cNvSpPr/>
          <p:nvPr/>
        </p:nvSpPr>
        <p:spPr>
          <a:xfrm>
            <a:off x="9611741" y="5930172"/>
            <a:ext cx="1239442"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pototo</a:t>
            </a:r>
            <a:endParaRPr lang="es-ES" sz="1600" dirty="0"/>
          </a:p>
        </p:txBody>
      </p:sp>
      <p:sp>
        <p:nvSpPr>
          <p:cNvPr id="23" name="Rectángulo 22">
            <a:extLst>
              <a:ext uri="{FF2B5EF4-FFF2-40B4-BE49-F238E27FC236}">
                <a16:creationId xmlns:a16="http://schemas.microsoft.com/office/drawing/2014/main" id="{8D3A8636-318B-4248-A442-ABA2A30692B7}"/>
              </a:ext>
            </a:extLst>
          </p:cNvPr>
          <p:cNvSpPr/>
          <p:nvPr/>
        </p:nvSpPr>
        <p:spPr>
          <a:xfrm>
            <a:off x="9611741" y="6180924"/>
            <a:ext cx="1239442" cy="369332"/>
          </a:xfrm>
          <a:prstGeom prst="rect">
            <a:avLst/>
          </a:prstGeom>
        </p:spPr>
        <p:txBody>
          <a:bodyPr wrap="none">
            <a:spAutoFit/>
          </a:bodyPr>
          <a:lstStyle/>
          <a:p>
            <a:r>
              <a:rPr lang="es-ES" sz="14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potota</a:t>
            </a:r>
            <a:endParaRPr lang="es-ES" sz="1600" dirty="0"/>
          </a:p>
        </p:txBody>
      </p:sp>
      <p:sp>
        <p:nvSpPr>
          <p:cNvPr id="18" name="Rectángulo 17">
            <a:extLst>
              <a:ext uri="{FF2B5EF4-FFF2-40B4-BE49-F238E27FC236}">
                <a16:creationId xmlns:a16="http://schemas.microsoft.com/office/drawing/2014/main" id="{F9AC118E-E4EB-4BC1-952B-9AFFFE90F49F}"/>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20" name="Rectángulo 19">
            <a:extLst>
              <a:ext uri="{FF2B5EF4-FFF2-40B4-BE49-F238E27FC236}">
                <a16:creationId xmlns:a16="http://schemas.microsoft.com/office/drawing/2014/main" id="{9680BE40-43F6-46ED-BDB3-ED857A55F642}"/>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4" name="Rectángulo 23">
            <a:extLst>
              <a:ext uri="{FF2B5EF4-FFF2-40B4-BE49-F238E27FC236}">
                <a16:creationId xmlns:a16="http://schemas.microsoft.com/office/drawing/2014/main" id="{0E188794-F3D8-43F8-81B9-A135232C1D8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24975632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4D9AE37F-AF7D-41C8-BC6B-986C7D66E069}"/>
              </a:ext>
            </a:extLst>
          </p:cNvPr>
          <p:cNvSpPr/>
          <p:nvPr/>
        </p:nvSpPr>
        <p:spPr>
          <a:xfrm>
            <a:off x="818866" y="1500762"/>
            <a:ext cx="10843841" cy="4031873"/>
          </a:xfrm>
          <a:prstGeom prst="rect">
            <a:avLst/>
          </a:prstGeom>
        </p:spPr>
        <p:txBody>
          <a:bodyPr wrap="square">
            <a:spAutoFit/>
          </a:bodyPr>
          <a:lstStyle/>
          <a:p>
            <a:endParaRPr lang="es-ES" sz="2000" dirty="0">
              <a:solidFill>
                <a:schemeClr val="accent1">
                  <a:lumMod val="75000"/>
                </a:schemeClr>
              </a:solidFill>
              <a:latin typeface="Arial Rounded MT Bold" panose="020F0704030504030204" pitchFamily="34" charset="0"/>
            </a:endParaRPr>
          </a:p>
          <a:p>
            <a:r>
              <a:rPr lang="es-ES" sz="2000" dirty="0">
                <a:solidFill>
                  <a:schemeClr val="accent1">
                    <a:lumMod val="75000"/>
                  </a:schemeClr>
                </a:solidFill>
              </a:rPr>
              <a:t>Python cuenta con bastantes módulos estándar que contienen constantes y/o funciones muy útiles a la hora de programar. Para utilizar esas funciones bastará con importar el módulo donde estén definidas. </a:t>
            </a:r>
          </a:p>
          <a:p>
            <a:endParaRPr lang="es-ES" sz="2000" dirty="0">
              <a:solidFill>
                <a:schemeClr val="accent1">
                  <a:lumMod val="75000"/>
                </a:schemeClr>
              </a:solidFill>
            </a:endParaRPr>
          </a:p>
          <a:p>
            <a:r>
              <a:rPr lang="es-ES" sz="2000" dirty="0">
                <a:solidFill>
                  <a:schemeClr val="accent1">
                    <a:lumMod val="75000"/>
                  </a:schemeClr>
                </a:solidFill>
              </a:rPr>
              <a:t>Vamos a empezar con tres módulos muy básicos:</a:t>
            </a:r>
          </a:p>
          <a:p>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err="1">
                <a:solidFill>
                  <a:schemeClr val="accent1">
                    <a:lumMod val="75000"/>
                  </a:schemeClr>
                </a:solidFill>
              </a:rPr>
              <a:t>math</a:t>
            </a:r>
            <a:r>
              <a:rPr lang="es-ES" sz="2000" i="1" dirty="0">
                <a:solidFill>
                  <a:schemeClr val="accent1">
                    <a:lumMod val="75000"/>
                  </a:schemeClr>
                </a:solidFill>
              </a:rPr>
              <a:t>. </a:t>
            </a:r>
            <a:r>
              <a:rPr lang="es-ES" sz="2000" dirty="0">
                <a:solidFill>
                  <a:schemeClr val="accent1">
                    <a:lumMod val="75000"/>
                  </a:schemeClr>
                </a:solidFill>
              </a:rPr>
              <a:t>Módulo matemático.</a:t>
            </a:r>
          </a:p>
          <a:p>
            <a:pPr lvl="1"/>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a:solidFill>
                  <a:schemeClr val="accent1">
                    <a:lumMod val="75000"/>
                  </a:schemeClr>
                </a:solidFill>
              </a:rPr>
              <a:t>os</a:t>
            </a:r>
            <a:r>
              <a:rPr lang="es-ES" sz="2000" dirty="0">
                <a:solidFill>
                  <a:schemeClr val="accent1">
                    <a:lumMod val="75000"/>
                  </a:schemeClr>
                </a:solidFill>
              </a:rPr>
              <a:t>. Módulo para interactuar con el sistema operativo.</a:t>
            </a:r>
          </a:p>
          <a:p>
            <a:pPr marL="742950" lvl="1" indent="-285750">
              <a:buFont typeface="Wingdings" panose="05000000000000000000" pitchFamily="2" charset="2"/>
              <a:buChar char="§"/>
            </a:pPr>
            <a:endParaRPr lang="es-ES" sz="2000" dirty="0">
              <a:solidFill>
                <a:schemeClr val="accent1">
                  <a:lumMod val="75000"/>
                </a:schemeClr>
              </a:solidFill>
            </a:endParaRPr>
          </a:p>
          <a:p>
            <a:pPr marL="742950" lvl="1" indent="-285750">
              <a:buFont typeface="Wingdings" panose="05000000000000000000" pitchFamily="2" charset="2"/>
              <a:buChar char="§"/>
            </a:pPr>
            <a:r>
              <a:rPr lang="es-ES" sz="2000" dirty="0">
                <a:solidFill>
                  <a:schemeClr val="accent1">
                    <a:lumMod val="75000"/>
                  </a:schemeClr>
                </a:solidFill>
              </a:rPr>
              <a:t>	Módulo </a:t>
            </a:r>
            <a:r>
              <a:rPr lang="es-ES" sz="2000" i="1" dirty="0" err="1">
                <a:solidFill>
                  <a:schemeClr val="accent1">
                    <a:lumMod val="75000"/>
                  </a:schemeClr>
                </a:solidFill>
              </a:rPr>
              <a:t>random</a:t>
            </a:r>
            <a:r>
              <a:rPr lang="es-ES" sz="2000" i="1" dirty="0">
                <a:solidFill>
                  <a:schemeClr val="accent1">
                    <a:lumMod val="75000"/>
                  </a:schemeClr>
                </a:solidFill>
              </a:rPr>
              <a:t>. </a:t>
            </a:r>
            <a:r>
              <a:rPr lang="es-ES" sz="2000" dirty="0">
                <a:solidFill>
                  <a:schemeClr val="accent1">
                    <a:lumMod val="75000"/>
                  </a:schemeClr>
                </a:solidFill>
              </a:rPr>
              <a:t>Módulo con métodos para generar variables aleatorias.</a:t>
            </a:r>
          </a:p>
          <a:p>
            <a:pPr lvl="2"/>
            <a:endParaRPr lang="es-ES" dirty="0">
              <a:solidFill>
                <a:schemeClr val="accent1">
                  <a:lumMod val="75000"/>
                </a:schemeClr>
              </a:solidFill>
              <a:latin typeface="Arial Rounded MT Bold" panose="020F0704030504030204" pitchFamily="34" charset="0"/>
            </a:endParaRPr>
          </a:p>
          <a:p>
            <a:r>
              <a:rPr lang="es-ES" dirty="0">
                <a:solidFill>
                  <a:schemeClr val="accent1">
                    <a:lumMod val="75000"/>
                  </a:schemeClr>
                </a:solidFill>
                <a:latin typeface="Arial Rounded MT Bold" panose="020F0704030504030204" pitchFamily="34" charset="0"/>
              </a:rPr>
              <a:t>	</a:t>
            </a:r>
            <a:endParaRPr lang="es-ES" dirty="0"/>
          </a:p>
        </p:txBody>
      </p:sp>
      <p:sp>
        <p:nvSpPr>
          <p:cNvPr id="8" name="Rectángulo 7">
            <a:extLst>
              <a:ext uri="{FF2B5EF4-FFF2-40B4-BE49-F238E27FC236}">
                <a16:creationId xmlns:a16="http://schemas.microsoft.com/office/drawing/2014/main" id="{83F39EF0-6778-44A1-A9B5-9A8975820E0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9" name="Rectángulo 8">
            <a:extLst>
              <a:ext uri="{FF2B5EF4-FFF2-40B4-BE49-F238E27FC236}">
                <a16:creationId xmlns:a16="http://schemas.microsoft.com/office/drawing/2014/main" id="{DDBAD7BB-9DF8-447D-B31D-AC747182726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9230659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6" name="Rectángulo 25">
            <a:extLst>
              <a:ext uri="{FF2B5EF4-FFF2-40B4-BE49-F238E27FC236}">
                <a16:creationId xmlns:a16="http://schemas.microsoft.com/office/drawing/2014/main" id="{54C5BE07-B9E2-49A9-85F5-CE9FE18CD277}"/>
              </a:ext>
            </a:extLst>
          </p:cNvPr>
          <p:cNvSpPr/>
          <p:nvPr/>
        </p:nvSpPr>
        <p:spPr>
          <a:xfrm>
            <a:off x="-152400" y="1531249"/>
            <a:ext cx="12060520" cy="400110"/>
          </a:xfrm>
          <a:prstGeom prst="rect">
            <a:avLst/>
          </a:prstGeom>
        </p:spPr>
        <p:txBody>
          <a:bodyPr wrap="square">
            <a:spAutoFit/>
          </a:bodyPr>
          <a:lstStyle/>
          <a:p>
            <a:pPr lvl="2"/>
            <a:r>
              <a:rPr lang="es-ES" sz="2000" dirty="0">
                <a:solidFill>
                  <a:schemeClr val="accent1">
                    <a:lumMod val="75000"/>
                  </a:schemeClr>
                </a:solidFill>
              </a:rPr>
              <a:t>Para usar los objetos de un módulo primero debemos importarlo. Veamos varias formas de hacerlo</a:t>
            </a:r>
          </a:p>
        </p:txBody>
      </p:sp>
      <p:pic>
        <p:nvPicPr>
          <p:cNvPr id="6" name="Imagen 5">
            <a:extLst>
              <a:ext uri="{FF2B5EF4-FFF2-40B4-BE49-F238E27FC236}">
                <a16:creationId xmlns:a16="http://schemas.microsoft.com/office/drawing/2014/main" id="{784FB5CC-5F43-40E5-AA00-44D4C42F59C4}"/>
              </a:ext>
            </a:extLst>
          </p:cNvPr>
          <p:cNvPicPr>
            <a:picLocks noChangeAspect="1"/>
          </p:cNvPicPr>
          <p:nvPr/>
        </p:nvPicPr>
        <p:blipFill rotWithShape="1">
          <a:blip r:embed="rId3"/>
          <a:srcRect b="44008"/>
          <a:stretch/>
        </p:blipFill>
        <p:spPr>
          <a:xfrm>
            <a:off x="1090800" y="2209800"/>
            <a:ext cx="3665372" cy="346637"/>
          </a:xfrm>
          <a:prstGeom prst="rect">
            <a:avLst/>
          </a:prstGeom>
        </p:spPr>
      </p:pic>
      <p:sp>
        <p:nvSpPr>
          <p:cNvPr id="17" name="Rectángulo 16">
            <a:extLst>
              <a:ext uri="{FF2B5EF4-FFF2-40B4-BE49-F238E27FC236}">
                <a16:creationId xmlns:a16="http://schemas.microsoft.com/office/drawing/2014/main" id="{7CFE8E87-B6DA-4C7D-BA85-BCC78F812A71}"/>
              </a:ext>
            </a:extLst>
          </p:cNvPr>
          <p:cNvSpPr/>
          <p:nvPr/>
        </p:nvSpPr>
        <p:spPr>
          <a:xfrm>
            <a:off x="356821" y="2567680"/>
            <a:ext cx="4997961" cy="1152880"/>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Los objetos disponibles en el módulo </a:t>
            </a:r>
            <a:r>
              <a:rPr lang="es-ES" sz="1600" i="1" dirty="0" err="1">
                <a:solidFill>
                  <a:schemeClr val="accent1">
                    <a:lumMod val="75000"/>
                  </a:schemeClr>
                </a:solidFill>
                <a:latin typeface="Arial Rounded MT Bold" panose="020F0704030504030204" pitchFamily="34" charset="0"/>
              </a:rPr>
              <a:t>math</a:t>
            </a:r>
            <a:r>
              <a:rPr lang="es-ES" sz="1600" dirty="0">
                <a:solidFill>
                  <a:schemeClr val="accent1">
                    <a:lumMod val="75000"/>
                  </a:schemeClr>
                </a:solidFill>
                <a:latin typeface="Arial Rounded MT Bold" panose="020F0704030504030204" pitchFamily="34" charset="0"/>
              </a:rPr>
              <a:t> se pueden usar como métodos del objeto </a:t>
            </a:r>
            <a:r>
              <a:rPr lang="es-ES" sz="1600" i="1" dirty="0" err="1">
                <a:solidFill>
                  <a:schemeClr val="accent1">
                    <a:lumMod val="75000"/>
                  </a:schemeClr>
                </a:solidFill>
                <a:latin typeface="Arial Rounded MT Bold" panose="020F0704030504030204" pitchFamily="34" charset="0"/>
              </a:rPr>
              <a:t>math</a:t>
            </a:r>
            <a:r>
              <a:rPr lang="es-ES" sz="1600" i="1" dirty="0">
                <a:solidFill>
                  <a:schemeClr val="accent1">
                    <a:lumMod val="75000"/>
                  </a:schemeClr>
                </a:solidFill>
                <a:latin typeface="Arial Rounded MT Bold" panose="020F0704030504030204" pitchFamily="34" charset="0"/>
              </a:rPr>
              <a:t>.</a:t>
            </a:r>
          </a:p>
          <a:p>
            <a:pPr lvl="1">
              <a:lnSpc>
                <a:spcPct val="150000"/>
              </a:lnSpc>
            </a:pPr>
            <a:endParaRPr lang="es-ES" sz="1600" i="1" dirty="0">
              <a:solidFill>
                <a:schemeClr val="accent1">
                  <a:lumMod val="75000"/>
                </a:schemeClr>
              </a:solidFill>
              <a:latin typeface="Arial Rounded MT Bold" panose="020F0704030504030204" pitchFamily="34" charset="0"/>
            </a:endParaRPr>
          </a:p>
        </p:txBody>
      </p:sp>
      <p:pic>
        <p:nvPicPr>
          <p:cNvPr id="8" name="Imagen 7">
            <a:extLst>
              <a:ext uri="{FF2B5EF4-FFF2-40B4-BE49-F238E27FC236}">
                <a16:creationId xmlns:a16="http://schemas.microsoft.com/office/drawing/2014/main" id="{29E09363-B63A-42B7-87C2-0CF1A61DA6E3}"/>
              </a:ext>
            </a:extLst>
          </p:cNvPr>
          <p:cNvPicPr>
            <a:picLocks noChangeAspect="1"/>
          </p:cNvPicPr>
          <p:nvPr/>
        </p:nvPicPr>
        <p:blipFill>
          <a:blip r:embed="rId4"/>
          <a:stretch>
            <a:fillRect/>
          </a:stretch>
        </p:blipFill>
        <p:spPr>
          <a:xfrm>
            <a:off x="1090800" y="3380361"/>
            <a:ext cx="3478126" cy="623603"/>
          </a:xfrm>
          <a:prstGeom prst="rect">
            <a:avLst/>
          </a:prstGeom>
        </p:spPr>
      </p:pic>
      <p:sp>
        <p:nvSpPr>
          <p:cNvPr id="9" name="Rectángulo 8">
            <a:extLst>
              <a:ext uri="{FF2B5EF4-FFF2-40B4-BE49-F238E27FC236}">
                <a16:creationId xmlns:a16="http://schemas.microsoft.com/office/drawing/2014/main" id="{E6F849DC-C274-4255-B4AE-85E1181C99A4}"/>
              </a:ext>
            </a:extLst>
          </p:cNvPr>
          <p:cNvSpPr/>
          <p:nvPr/>
        </p:nvSpPr>
        <p:spPr>
          <a:xfrm>
            <a:off x="6241057" y="2574544"/>
            <a:ext cx="5746418" cy="1152880"/>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Los objetos en el módulo </a:t>
            </a:r>
            <a:r>
              <a:rPr lang="es-ES" sz="1600" i="1" dirty="0" err="1">
                <a:solidFill>
                  <a:schemeClr val="accent1">
                    <a:lumMod val="75000"/>
                  </a:schemeClr>
                </a:solidFill>
                <a:latin typeface="Arial Rounded MT Bold" panose="020F0704030504030204" pitchFamily="34" charset="0"/>
              </a:rPr>
              <a:t>random</a:t>
            </a:r>
            <a:r>
              <a:rPr lang="es-ES" sz="1600" i="1" dirty="0">
                <a:solidFill>
                  <a:schemeClr val="accent1">
                    <a:lumMod val="75000"/>
                  </a:schemeClr>
                </a:solidFill>
                <a:latin typeface="Arial Rounded MT Bold" panose="020F0704030504030204" pitchFamily="34" charset="0"/>
              </a:rPr>
              <a:t> </a:t>
            </a:r>
            <a:r>
              <a:rPr lang="es-ES" sz="1600" dirty="0">
                <a:solidFill>
                  <a:schemeClr val="accent1">
                    <a:lumMod val="75000"/>
                  </a:schemeClr>
                </a:solidFill>
                <a:latin typeface="Arial Rounded MT Bold" panose="020F0704030504030204" pitchFamily="34" charset="0"/>
              </a:rPr>
              <a:t>se importan usando el </a:t>
            </a:r>
            <a:r>
              <a:rPr lang="es-ES" sz="1600" u="sng" dirty="0">
                <a:solidFill>
                  <a:schemeClr val="accent1">
                    <a:lumMod val="75000"/>
                  </a:schemeClr>
                </a:solidFill>
                <a:latin typeface="Arial Rounded MT Bold" panose="020F0704030504030204" pitchFamily="34" charset="0"/>
              </a:rPr>
              <a:t>alias</a:t>
            </a:r>
            <a:r>
              <a:rPr lang="es-ES" sz="1600" i="1" dirty="0">
                <a:solidFill>
                  <a:schemeClr val="accent1">
                    <a:lumMod val="75000"/>
                  </a:schemeClr>
                </a:solidFill>
                <a:latin typeface="Arial Rounded MT Bold" panose="020F0704030504030204" pitchFamily="34" charset="0"/>
              </a:rPr>
              <a:t>  </a:t>
            </a:r>
            <a:r>
              <a:rPr lang="es-ES" sz="1600" i="1" dirty="0" err="1">
                <a:solidFill>
                  <a:schemeClr val="accent1">
                    <a:lumMod val="75000"/>
                  </a:schemeClr>
                </a:solidFill>
                <a:latin typeface="Arial Rounded MT Bold" panose="020F0704030504030204" pitchFamily="34" charset="0"/>
              </a:rPr>
              <a:t>rd</a:t>
            </a:r>
            <a:r>
              <a:rPr lang="es-ES" sz="1600" i="1" dirty="0">
                <a:solidFill>
                  <a:schemeClr val="accent1">
                    <a:lumMod val="75000"/>
                  </a:schemeClr>
                </a:solidFill>
                <a:latin typeface="Arial Rounded MT Bold" panose="020F0704030504030204" pitchFamily="34" charset="0"/>
              </a:rPr>
              <a:t>, </a:t>
            </a:r>
            <a:r>
              <a:rPr lang="es-ES" sz="1600" dirty="0">
                <a:solidFill>
                  <a:schemeClr val="accent1">
                    <a:lumMod val="75000"/>
                  </a:schemeClr>
                </a:solidFill>
                <a:latin typeface="Arial Rounded MT Bold" panose="020F0704030504030204" pitchFamily="34" charset="0"/>
              </a:rPr>
              <a:t>que se usara como nombre del objeto.</a:t>
            </a:r>
          </a:p>
          <a:p>
            <a:pPr lvl="1">
              <a:lnSpc>
                <a:spcPct val="150000"/>
              </a:lnSpc>
            </a:pPr>
            <a:endParaRPr lang="es-ES" sz="1600" i="1" dirty="0">
              <a:solidFill>
                <a:schemeClr val="accent1">
                  <a:lumMod val="75000"/>
                </a:schemeClr>
              </a:solidFill>
              <a:latin typeface="Arial Rounded MT Bold" panose="020F0704030504030204" pitchFamily="34" charset="0"/>
            </a:endParaRPr>
          </a:p>
        </p:txBody>
      </p:sp>
      <p:pic>
        <p:nvPicPr>
          <p:cNvPr id="2" name="Imagen 1">
            <a:extLst>
              <a:ext uri="{FF2B5EF4-FFF2-40B4-BE49-F238E27FC236}">
                <a16:creationId xmlns:a16="http://schemas.microsoft.com/office/drawing/2014/main" id="{61411085-0739-49E4-B792-71987D3D9833}"/>
              </a:ext>
            </a:extLst>
          </p:cNvPr>
          <p:cNvPicPr>
            <a:picLocks noChangeAspect="1"/>
          </p:cNvPicPr>
          <p:nvPr/>
        </p:nvPicPr>
        <p:blipFill>
          <a:blip r:embed="rId5"/>
          <a:stretch>
            <a:fillRect/>
          </a:stretch>
        </p:blipFill>
        <p:spPr>
          <a:xfrm>
            <a:off x="7166516" y="3498088"/>
            <a:ext cx="3857168" cy="342371"/>
          </a:xfrm>
          <a:prstGeom prst="rect">
            <a:avLst/>
          </a:prstGeom>
        </p:spPr>
      </p:pic>
      <p:sp>
        <p:nvSpPr>
          <p:cNvPr id="10" name="Diagrama de flujo: proceso alternativo 9">
            <a:extLst>
              <a:ext uri="{FF2B5EF4-FFF2-40B4-BE49-F238E27FC236}">
                <a16:creationId xmlns:a16="http://schemas.microsoft.com/office/drawing/2014/main" id="{8B87FDFE-09F8-42BC-8CF7-4524A9D60E8F}"/>
              </a:ext>
            </a:extLst>
          </p:cNvPr>
          <p:cNvSpPr/>
          <p:nvPr/>
        </p:nvSpPr>
        <p:spPr>
          <a:xfrm>
            <a:off x="304799" y="2029287"/>
            <a:ext cx="5576455" cy="223772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1" name="Diagrama de flujo: proceso alternativo 10">
            <a:extLst>
              <a:ext uri="{FF2B5EF4-FFF2-40B4-BE49-F238E27FC236}">
                <a16:creationId xmlns:a16="http://schemas.microsoft.com/office/drawing/2014/main" id="{443FD898-F60F-48EA-B750-2F92D023F55E}"/>
              </a:ext>
            </a:extLst>
          </p:cNvPr>
          <p:cNvSpPr/>
          <p:nvPr/>
        </p:nvSpPr>
        <p:spPr>
          <a:xfrm>
            <a:off x="6222090" y="2029472"/>
            <a:ext cx="5838429" cy="223772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pic>
        <p:nvPicPr>
          <p:cNvPr id="12" name="Imagen 11">
            <a:extLst>
              <a:ext uri="{FF2B5EF4-FFF2-40B4-BE49-F238E27FC236}">
                <a16:creationId xmlns:a16="http://schemas.microsoft.com/office/drawing/2014/main" id="{4A1ACA11-0F96-400B-B6BD-193C5ED79AA1}"/>
              </a:ext>
            </a:extLst>
          </p:cNvPr>
          <p:cNvPicPr>
            <a:picLocks noChangeAspect="1"/>
          </p:cNvPicPr>
          <p:nvPr/>
        </p:nvPicPr>
        <p:blipFill rotWithShape="1">
          <a:blip r:embed="rId3"/>
          <a:srcRect t="49856"/>
          <a:stretch/>
        </p:blipFill>
        <p:spPr>
          <a:xfrm>
            <a:off x="7166516" y="2290238"/>
            <a:ext cx="3400472" cy="288000"/>
          </a:xfrm>
          <a:prstGeom prst="rect">
            <a:avLst/>
          </a:prstGeom>
        </p:spPr>
      </p:pic>
      <p:pic>
        <p:nvPicPr>
          <p:cNvPr id="5" name="Imagen 4">
            <a:extLst>
              <a:ext uri="{FF2B5EF4-FFF2-40B4-BE49-F238E27FC236}">
                <a16:creationId xmlns:a16="http://schemas.microsoft.com/office/drawing/2014/main" id="{4FB2D839-AB22-42DE-844E-F83FE57A0176}"/>
              </a:ext>
            </a:extLst>
          </p:cNvPr>
          <p:cNvPicPr>
            <a:picLocks noChangeAspect="1"/>
          </p:cNvPicPr>
          <p:nvPr/>
        </p:nvPicPr>
        <p:blipFill rotWithShape="1">
          <a:blip r:embed="rId6"/>
          <a:srcRect l="3159" t="19807"/>
          <a:stretch/>
        </p:blipFill>
        <p:spPr>
          <a:xfrm>
            <a:off x="1090800" y="4828499"/>
            <a:ext cx="3283078" cy="286180"/>
          </a:xfrm>
          <a:prstGeom prst="rect">
            <a:avLst/>
          </a:prstGeom>
        </p:spPr>
      </p:pic>
      <p:sp>
        <p:nvSpPr>
          <p:cNvPr id="14" name="Rectángulo 13">
            <a:extLst>
              <a:ext uri="{FF2B5EF4-FFF2-40B4-BE49-F238E27FC236}">
                <a16:creationId xmlns:a16="http://schemas.microsoft.com/office/drawing/2014/main" id="{E9EF9251-DD6D-433D-978E-A1A400F4CC1E}"/>
              </a:ext>
            </a:extLst>
          </p:cNvPr>
          <p:cNvSpPr/>
          <p:nvPr/>
        </p:nvSpPr>
        <p:spPr>
          <a:xfrm>
            <a:off x="356821" y="5117584"/>
            <a:ext cx="5521039" cy="783548"/>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a:solidFill>
                  <a:schemeClr val="accent1">
                    <a:lumMod val="75000"/>
                  </a:schemeClr>
                </a:solidFill>
                <a:latin typeface="Arial Rounded MT Bold" panose="020F0704030504030204" pitchFamily="34" charset="0"/>
              </a:rPr>
              <a:t>Del módulo os solo importamos la función mkdir que se puede llamar sin asociar a ningún objeto</a:t>
            </a:r>
            <a:endParaRPr lang="es-ES" sz="1600" dirty="0">
              <a:solidFill>
                <a:schemeClr val="accent1">
                  <a:lumMod val="75000"/>
                </a:schemeClr>
              </a:solidFill>
              <a:latin typeface="Arial Rounded MT Bold" panose="020F0704030504030204" pitchFamily="34" charset="0"/>
            </a:endParaRPr>
          </a:p>
        </p:txBody>
      </p:sp>
      <p:sp>
        <p:nvSpPr>
          <p:cNvPr id="15" name="Diagrama de flujo: proceso alternativo 14">
            <a:extLst>
              <a:ext uri="{FF2B5EF4-FFF2-40B4-BE49-F238E27FC236}">
                <a16:creationId xmlns:a16="http://schemas.microsoft.com/office/drawing/2014/main" id="{0E006ECE-A407-4699-A635-B105F37F5CA6}"/>
              </a:ext>
            </a:extLst>
          </p:cNvPr>
          <p:cNvSpPr/>
          <p:nvPr/>
        </p:nvSpPr>
        <p:spPr>
          <a:xfrm>
            <a:off x="301404" y="4615872"/>
            <a:ext cx="5576456" cy="1968532"/>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pic>
        <p:nvPicPr>
          <p:cNvPr id="7" name="Imagen 6">
            <a:extLst>
              <a:ext uri="{FF2B5EF4-FFF2-40B4-BE49-F238E27FC236}">
                <a16:creationId xmlns:a16="http://schemas.microsoft.com/office/drawing/2014/main" id="{8DC46CDB-C247-4D80-B9F2-683195E3717F}"/>
              </a:ext>
            </a:extLst>
          </p:cNvPr>
          <p:cNvPicPr>
            <a:picLocks noChangeAspect="1"/>
          </p:cNvPicPr>
          <p:nvPr/>
        </p:nvPicPr>
        <p:blipFill>
          <a:blip r:embed="rId7"/>
          <a:stretch>
            <a:fillRect/>
          </a:stretch>
        </p:blipFill>
        <p:spPr>
          <a:xfrm>
            <a:off x="1090800" y="6058673"/>
            <a:ext cx="3359228" cy="297131"/>
          </a:xfrm>
          <a:prstGeom prst="rect">
            <a:avLst/>
          </a:prstGeom>
        </p:spPr>
      </p:pic>
      <p:pic>
        <p:nvPicPr>
          <p:cNvPr id="13" name="Imagen 12">
            <a:extLst>
              <a:ext uri="{FF2B5EF4-FFF2-40B4-BE49-F238E27FC236}">
                <a16:creationId xmlns:a16="http://schemas.microsoft.com/office/drawing/2014/main" id="{08B7E066-1C29-41C3-B927-EED27AE2B2C6}"/>
              </a:ext>
            </a:extLst>
          </p:cNvPr>
          <p:cNvPicPr>
            <a:picLocks noChangeAspect="1"/>
          </p:cNvPicPr>
          <p:nvPr/>
        </p:nvPicPr>
        <p:blipFill>
          <a:blip r:embed="rId8"/>
          <a:stretch>
            <a:fillRect/>
          </a:stretch>
        </p:blipFill>
        <p:spPr>
          <a:xfrm>
            <a:off x="7166516" y="4765990"/>
            <a:ext cx="3524250" cy="352425"/>
          </a:xfrm>
          <a:prstGeom prst="rect">
            <a:avLst/>
          </a:prstGeom>
        </p:spPr>
      </p:pic>
      <p:sp>
        <p:nvSpPr>
          <p:cNvPr id="18" name="Diagrama de flujo: proceso alternativo 17">
            <a:extLst>
              <a:ext uri="{FF2B5EF4-FFF2-40B4-BE49-F238E27FC236}">
                <a16:creationId xmlns:a16="http://schemas.microsoft.com/office/drawing/2014/main" id="{1020CB68-8697-4012-8A6B-15514ADECCCA}"/>
              </a:ext>
            </a:extLst>
          </p:cNvPr>
          <p:cNvSpPr/>
          <p:nvPr/>
        </p:nvSpPr>
        <p:spPr>
          <a:xfrm>
            <a:off x="6241057" y="4620272"/>
            <a:ext cx="5838429" cy="1964132"/>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9" name="Rectángulo 18">
            <a:extLst>
              <a:ext uri="{FF2B5EF4-FFF2-40B4-BE49-F238E27FC236}">
                <a16:creationId xmlns:a16="http://schemas.microsoft.com/office/drawing/2014/main" id="{1F540533-0BE0-4745-94D9-0FED235AEA13}"/>
              </a:ext>
            </a:extLst>
          </p:cNvPr>
          <p:cNvSpPr/>
          <p:nvPr/>
        </p:nvSpPr>
        <p:spPr>
          <a:xfrm>
            <a:off x="6241057" y="5114679"/>
            <a:ext cx="5521039" cy="783548"/>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solidFill>
                  <a:schemeClr val="accent1">
                    <a:lumMod val="75000"/>
                  </a:schemeClr>
                </a:solidFill>
                <a:latin typeface="Arial Rounded MT Bold" panose="020F0704030504030204" pitchFamily="34" charset="0"/>
              </a:rPr>
              <a:t>Del módulo </a:t>
            </a:r>
            <a:r>
              <a:rPr lang="es-ES" sz="1600" i="1" dirty="0" err="1">
                <a:solidFill>
                  <a:schemeClr val="accent1">
                    <a:lumMod val="75000"/>
                  </a:schemeClr>
                </a:solidFill>
                <a:latin typeface="Arial Rounded MT Bold" panose="020F0704030504030204" pitchFamily="34" charset="0"/>
              </a:rPr>
              <a:t>math</a:t>
            </a:r>
            <a:r>
              <a:rPr lang="es-ES" sz="1600" dirty="0">
                <a:solidFill>
                  <a:schemeClr val="accent1">
                    <a:lumMod val="75000"/>
                  </a:schemeClr>
                </a:solidFill>
                <a:latin typeface="Arial Rounded MT Bold" panose="020F0704030504030204" pitchFamily="34" charset="0"/>
              </a:rPr>
              <a:t> importamos todos los métodos que se pueden llamar directamente.</a:t>
            </a:r>
          </a:p>
        </p:txBody>
      </p:sp>
      <p:pic>
        <p:nvPicPr>
          <p:cNvPr id="16" name="Imagen 15">
            <a:extLst>
              <a:ext uri="{FF2B5EF4-FFF2-40B4-BE49-F238E27FC236}">
                <a16:creationId xmlns:a16="http://schemas.microsoft.com/office/drawing/2014/main" id="{2E1DE686-C35D-4068-AC0E-E4D9EDF2A105}"/>
              </a:ext>
            </a:extLst>
          </p:cNvPr>
          <p:cNvPicPr>
            <a:picLocks noChangeAspect="1"/>
          </p:cNvPicPr>
          <p:nvPr/>
        </p:nvPicPr>
        <p:blipFill>
          <a:blip r:embed="rId9"/>
          <a:stretch>
            <a:fillRect/>
          </a:stretch>
        </p:blipFill>
        <p:spPr>
          <a:xfrm>
            <a:off x="7166516" y="5997131"/>
            <a:ext cx="3025726" cy="358673"/>
          </a:xfrm>
          <a:prstGeom prst="rect">
            <a:avLst/>
          </a:prstGeom>
        </p:spPr>
      </p:pic>
      <p:sp>
        <p:nvSpPr>
          <p:cNvPr id="24" name="Rectángulo 23">
            <a:extLst>
              <a:ext uri="{FF2B5EF4-FFF2-40B4-BE49-F238E27FC236}">
                <a16:creationId xmlns:a16="http://schemas.microsoft.com/office/drawing/2014/main" id="{228368BF-3653-4D05-A484-FBA75EEF6B1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5" name="Rectángulo 24">
            <a:extLst>
              <a:ext uri="{FF2B5EF4-FFF2-40B4-BE49-F238E27FC236}">
                <a16:creationId xmlns:a16="http://schemas.microsoft.com/office/drawing/2014/main" id="{A1E3C9AF-D13C-4DDF-8505-935530F00248}"/>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131709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44561908"/>
                  </p:ext>
                </p:extLst>
              </p:nvPr>
            </p:nvGraphicFramePr>
            <p:xfrm>
              <a:off x="568036" y="251381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La constante matemática </a:t>
                          </a:r>
                          <a14:m>
                            <m:oMath xmlns:m="http://schemas.openxmlformats.org/officeDocument/2006/math">
                              <m:r>
                                <a:rPr lang="es-ES" i="1" smtClean="0">
                                  <a:ln>
                                    <a:solidFill>
                                      <a:schemeClr val="tx2"/>
                                    </a:solidFill>
                                  </a:ln>
                                  <a:solidFill>
                                    <a:schemeClr val="tx2"/>
                                  </a:solidFill>
                                  <a:latin typeface="Cambria Math" panose="02040503050406030204" pitchFamily="18" charset="0"/>
                                  <a:ea typeface="Cambria Math" panose="02040503050406030204" pitchFamily="18" charset="0"/>
                                </a:rPr>
                                <m:t>𝜋</m:t>
                              </m:r>
                            </m:oMath>
                          </a14:m>
                          <a:r>
                            <a:rPr lang="es-ES" sz="1800" kern="1200" dirty="0">
                              <a:ln>
                                <a:solidFill>
                                  <a:schemeClr val="tx2"/>
                                </a:solidFill>
                              </a:ln>
                              <a:solidFill>
                                <a:schemeClr val="tx2"/>
                              </a:solidFill>
                              <a:latin typeface="+mj-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n-lt"/>
                              <a:ea typeface="+mn-ea"/>
                              <a:cs typeface="+mn-cs"/>
                            </a:rPr>
                            <a:t>La constante matemática </a:t>
                          </a:r>
                          <a14:m>
                            <m:oMath xmlns:m="http://schemas.openxmlformats.org/officeDocument/2006/math">
                              <m:r>
                                <a:rPr lang="es-ES" b="0" i="1" smtClean="0">
                                  <a:ln>
                                    <a:solidFill>
                                      <a:schemeClr val="tx2"/>
                                    </a:solidFill>
                                  </a:ln>
                                  <a:solidFill>
                                    <a:schemeClr val="tx2"/>
                                  </a:solidFill>
                                  <a:latin typeface="Cambria Math" panose="02040503050406030204" pitchFamily="18" charset="0"/>
                                  <a:ea typeface="Cambria Math" panose="02040503050406030204" pitchFamily="18" charset="0"/>
                                </a:rPr>
                                <m:t>𝑒</m:t>
                              </m:r>
                            </m:oMath>
                          </a14:m>
                          <a:r>
                            <a:rPr lang="es-ES" sz="1800" kern="1200" dirty="0">
                              <a:ln>
                                <a:solidFill>
                                  <a:schemeClr val="tx2"/>
                                </a:solidFill>
                              </a:ln>
                              <a:solidFill>
                                <a:schemeClr val="tx2"/>
                              </a:solidFill>
                              <a:latin typeface="+mn-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Choice>
        <mc:Fallback xmlns="">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44561908"/>
                  </p:ext>
                </p:extLst>
              </p:nvPr>
            </p:nvGraphicFramePr>
            <p:xfrm>
              <a:off x="568036" y="251381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49655" r="-149016" b="-8482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187069" r="-149016" b="-603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Fallback>
      </mc:AlternateContent>
      <p:pic>
        <p:nvPicPr>
          <p:cNvPr id="13" name="Imagen 12">
            <a:extLst>
              <a:ext uri="{FF2B5EF4-FFF2-40B4-BE49-F238E27FC236}">
                <a16:creationId xmlns:a16="http://schemas.microsoft.com/office/drawing/2014/main" id="{7370ED6A-DDE7-4120-9036-6F9E34021C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54487" y="2990282"/>
            <a:ext cx="2661804" cy="791802"/>
          </a:xfrm>
          <a:prstGeom prst="rect">
            <a:avLst/>
          </a:prstGeom>
        </p:spPr>
      </p:pic>
      <p:sp>
        <p:nvSpPr>
          <p:cNvPr id="19" name="Rectángulo 18">
            <a:extLst>
              <a:ext uri="{FF2B5EF4-FFF2-40B4-BE49-F238E27FC236}">
                <a16:creationId xmlns:a16="http://schemas.microsoft.com/office/drawing/2014/main" id="{FE4F9BDE-413D-49BE-881B-5B74D26BEDEB}"/>
              </a:ext>
            </a:extLst>
          </p:cNvPr>
          <p:cNvSpPr/>
          <p:nvPr/>
        </p:nvSpPr>
        <p:spPr>
          <a:xfrm>
            <a:off x="9090737" y="2990272"/>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3.141592653589793</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9090737" y="344159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pic>
        <p:nvPicPr>
          <p:cNvPr id="16" name="Imagen 15">
            <a:extLst>
              <a:ext uri="{FF2B5EF4-FFF2-40B4-BE49-F238E27FC236}">
                <a16:creationId xmlns:a16="http://schemas.microsoft.com/office/drawing/2014/main" id="{2D7D14DF-5744-4722-809E-A6D010EA7B44}"/>
              </a:ext>
            </a:extLst>
          </p:cNvPr>
          <p:cNvPicPr>
            <a:picLocks noChangeAspect="1"/>
          </p:cNvPicPr>
          <p:nvPr/>
        </p:nvPicPr>
        <p:blipFill>
          <a:blip r:embed="rId5"/>
          <a:stretch>
            <a:fillRect/>
          </a:stretch>
        </p:blipFill>
        <p:spPr>
          <a:xfrm>
            <a:off x="6454488" y="3995556"/>
            <a:ext cx="1636568" cy="238495"/>
          </a:xfrm>
          <a:prstGeom prst="rect">
            <a:avLst/>
          </a:prstGeom>
        </p:spPr>
      </p:pic>
      <p:sp>
        <p:nvSpPr>
          <p:cNvPr id="22" name="Rectángulo 21">
            <a:extLst>
              <a:ext uri="{FF2B5EF4-FFF2-40B4-BE49-F238E27FC236}">
                <a16:creationId xmlns:a16="http://schemas.microsoft.com/office/drawing/2014/main" id="{D2C1667E-6D35-4F51-ADEC-DE18D76F800E}"/>
              </a:ext>
            </a:extLst>
          </p:cNvPr>
          <p:cNvSpPr/>
          <p:nvPr/>
        </p:nvSpPr>
        <p:spPr>
          <a:xfrm>
            <a:off x="9090737" y="3913684"/>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2.718281828459045</a:t>
            </a:r>
            <a:endParaRPr lang="es-ES" dirty="0"/>
          </a:p>
        </p:txBody>
      </p:sp>
      <p:sp>
        <p:nvSpPr>
          <p:cNvPr id="14" name="Rectángulo 13">
            <a:extLst>
              <a:ext uri="{FF2B5EF4-FFF2-40B4-BE49-F238E27FC236}">
                <a16:creationId xmlns:a16="http://schemas.microsoft.com/office/drawing/2014/main" id="{5D4E0313-39DA-435A-8421-8FE87E1117E5}"/>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5" name="Rectángulo 14">
            <a:extLst>
              <a:ext uri="{FF2B5EF4-FFF2-40B4-BE49-F238E27FC236}">
                <a16:creationId xmlns:a16="http://schemas.microsoft.com/office/drawing/2014/main" id="{236D25AE-B793-4471-AAE3-20E1047C3B5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6" name="Rectángulo 5">
            <a:extLst>
              <a:ext uri="{FF2B5EF4-FFF2-40B4-BE49-F238E27FC236}">
                <a16:creationId xmlns:a16="http://schemas.microsoft.com/office/drawing/2014/main" id="{1332BAC3-A6A6-49A6-8B8F-C9E0DFECE7A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21" name="Picture 2" descr="Www Icono Sitio Web - Imagen gratis en Pixabay">
            <a:hlinkClick r:id="rId6"/>
            <a:extLst>
              <a:ext uri="{FF2B5EF4-FFF2-40B4-BE49-F238E27FC236}">
                <a16:creationId xmlns:a16="http://schemas.microsoft.com/office/drawing/2014/main" id="{404C3679-0C10-49F8-903C-ECF5009B79B3}"/>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1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82634719"/>
                  </p:ext>
                </p:extLst>
              </p:nvPr>
            </p:nvGraphicFramePr>
            <p:xfrm>
              <a:off x="568036" y="207577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La constante matemática </a:t>
                          </a:r>
                          <a14:m>
                            <m:oMath xmlns:m="http://schemas.openxmlformats.org/officeDocument/2006/math">
                              <m:r>
                                <a:rPr lang="es-ES" i="1" smtClean="0">
                                  <a:ln>
                                    <a:solidFill>
                                      <a:schemeClr val="tx2"/>
                                    </a:solidFill>
                                  </a:ln>
                                  <a:solidFill>
                                    <a:schemeClr val="tx2"/>
                                  </a:solidFill>
                                  <a:latin typeface="Cambria Math" panose="02040503050406030204" pitchFamily="18" charset="0"/>
                                  <a:ea typeface="Cambria Math" panose="02040503050406030204" pitchFamily="18" charset="0"/>
                                </a:rPr>
                                <m:t>𝜋</m:t>
                              </m:r>
                            </m:oMath>
                          </a14:m>
                          <a:r>
                            <a:rPr lang="es-ES" sz="1800" kern="1200" dirty="0">
                              <a:ln>
                                <a:solidFill>
                                  <a:schemeClr val="tx2"/>
                                </a:solidFill>
                              </a:ln>
                              <a:solidFill>
                                <a:schemeClr val="tx2"/>
                              </a:solidFill>
                              <a:latin typeface="+mj-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n-lt"/>
                              <a:ea typeface="+mn-ea"/>
                              <a:cs typeface="+mn-cs"/>
                            </a:rPr>
                            <a:t>La constante matemática </a:t>
                          </a:r>
                          <a14:m>
                            <m:oMath xmlns:m="http://schemas.openxmlformats.org/officeDocument/2006/math">
                              <m:r>
                                <a:rPr lang="es-ES" b="0" i="1" smtClean="0">
                                  <a:ln>
                                    <a:solidFill>
                                      <a:schemeClr val="tx2"/>
                                    </a:solidFill>
                                  </a:ln>
                                  <a:solidFill>
                                    <a:schemeClr val="tx2"/>
                                  </a:solidFill>
                                  <a:latin typeface="Cambria Math" panose="02040503050406030204" pitchFamily="18" charset="0"/>
                                  <a:ea typeface="Cambria Math" panose="02040503050406030204" pitchFamily="18" charset="0"/>
                                </a:rPr>
                                <m:t>𝑒</m:t>
                              </m:r>
                            </m:oMath>
                          </a14:m>
                          <a:r>
                            <a:rPr lang="es-ES" sz="1800" kern="1200" dirty="0">
                              <a:ln>
                                <a:solidFill>
                                  <a:schemeClr val="tx2"/>
                                </a:solidFill>
                              </a:ln>
                              <a:solidFill>
                                <a:schemeClr val="tx2"/>
                              </a:solidFill>
                              <a:latin typeface="+mn-lt"/>
                              <a:ea typeface="+mn-ea"/>
                              <a:cs typeface="+mn-cs"/>
                            </a:rPr>
                            <a:t> hasta la precisión disponible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Choice>
        <mc:Fallback xmlns="">
          <p:graphicFrame>
            <p:nvGraphicFramePr>
              <p:cNvPr id="18" name="Tabla 17">
                <a:extLst>
                  <a:ext uri="{FF2B5EF4-FFF2-40B4-BE49-F238E27FC236}">
                    <a16:creationId xmlns:a16="http://schemas.microsoft.com/office/drawing/2014/main" id="{329801BA-E3E6-48A7-B668-77A7ECB5EF22}"/>
                  </a:ext>
                </a:extLst>
              </p:cNvPr>
              <p:cNvGraphicFramePr>
                <a:graphicFrameLocks noGrp="1"/>
              </p:cNvGraphicFramePr>
              <p:nvPr>
                <p:extLst>
                  <p:ext uri="{D42A27DB-BD31-4B8C-83A1-F6EECF244321}">
                    <p14:modId xmlns:p14="http://schemas.microsoft.com/office/powerpoint/2010/main" val="2082634719"/>
                  </p:ext>
                </p:extLst>
              </p:nvPr>
            </p:nvGraphicFramePr>
            <p:xfrm>
              <a:off x="568036" y="2075775"/>
              <a:ext cx="11298381" cy="2008184"/>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Valores constantes dentro del módulo.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math.pi</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49655" r="-149016" b="-8482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56393" t="-187069" r="-149016" b="-603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mc:Fallback>
      </mc:AlternateContent>
      <p:pic>
        <p:nvPicPr>
          <p:cNvPr id="13" name="Imagen 12">
            <a:extLst>
              <a:ext uri="{FF2B5EF4-FFF2-40B4-BE49-F238E27FC236}">
                <a16:creationId xmlns:a16="http://schemas.microsoft.com/office/drawing/2014/main" id="{7370ED6A-DDE7-4120-9036-6F9E34021C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54487" y="2552242"/>
            <a:ext cx="2661804" cy="791802"/>
          </a:xfrm>
          <a:prstGeom prst="rect">
            <a:avLst/>
          </a:prstGeom>
        </p:spPr>
      </p:pic>
      <p:sp>
        <p:nvSpPr>
          <p:cNvPr id="19" name="Rectángulo 18">
            <a:extLst>
              <a:ext uri="{FF2B5EF4-FFF2-40B4-BE49-F238E27FC236}">
                <a16:creationId xmlns:a16="http://schemas.microsoft.com/office/drawing/2014/main" id="{FE4F9BDE-413D-49BE-881B-5B74D26BEDEB}"/>
              </a:ext>
            </a:extLst>
          </p:cNvPr>
          <p:cNvSpPr/>
          <p:nvPr/>
        </p:nvSpPr>
        <p:spPr>
          <a:xfrm>
            <a:off x="9090737" y="2552232"/>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3.141592653589793</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9090737" y="300355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pic>
        <p:nvPicPr>
          <p:cNvPr id="16" name="Imagen 15">
            <a:extLst>
              <a:ext uri="{FF2B5EF4-FFF2-40B4-BE49-F238E27FC236}">
                <a16:creationId xmlns:a16="http://schemas.microsoft.com/office/drawing/2014/main" id="{2D7D14DF-5744-4722-809E-A6D010EA7B44}"/>
              </a:ext>
            </a:extLst>
          </p:cNvPr>
          <p:cNvPicPr>
            <a:picLocks noChangeAspect="1"/>
          </p:cNvPicPr>
          <p:nvPr/>
        </p:nvPicPr>
        <p:blipFill>
          <a:blip r:embed="rId5"/>
          <a:stretch>
            <a:fillRect/>
          </a:stretch>
        </p:blipFill>
        <p:spPr>
          <a:xfrm>
            <a:off x="6454488" y="3557516"/>
            <a:ext cx="1636568" cy="238495"/>
          </a:xfrm>
          <a:prstGeom prst="rect">
            <a:avLst/>
          </a:prstGeom>
        </p:spPr>
      </p:pic>
      <p:sp>
        <p:nvSpPr>
          <p:cNvPr id="22" name="Rectángulo 21">
            <a:extLst>
              <a:ext uri="{FF2B5EF4-FFF2-40B4-BE49-F238E27FC236}">
                <a16:creationId xmlns:a16="http://schemas.microsoft.com/office/drawing/2014/main" id="{D2C1667E-6D35-4F51-ADEC-DE18D76F800E}"/>
              </a:ext>
            </a:extLst>
          </p:cNvPr>
          <p:cNvSpPr/>
          <p:nvPr/>
        </p:nvSpPr>
        <p:spPr>
          <a:xfrm>
            <a:off x="9090737" y="3475644"/>
            <a:ext cx="289213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2.718281828459045</a:t>
            </a:r>
            <a:endParaRPr lang="es-ES" dirty="0"/>
          </a:p>
        </p:txBody>
      </p:sp>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3341181224"/>
              </p:ext>
            </p:extLst>
          </p:nvPr>
        </p:nvGraphicFramePr>
        <p:xfrm>
          <a:off x="568036" y="4469901"/>
          <a:ext cx="11298381" cy="2087771"/>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530578">
                <a:tc gridSpan="3">
                  <a:txBody>
                    <a:bodyPr/>
                    <a:lstStyle/>
                    <a:p>
                      <a:pPr algn="ctr"/>
                      <a:r>
                        <a:rPr lang="es-ES" dirty="0">
                          <a:ln>
                            <a:solidFill>
                              <a:schemeClr val="tx2"/>
                            </a:solidFill>
                          </a:ln>
                          <a:solidFill>
                            <a:schemeClr val="tx2"/>
                          </a:solidFill>
                        </a:rPr>
                        <a:t>Métodos/Funciones aritméticas para enteros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617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math.fabs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el valor absoluto de x</a:t>
                      </a:r>
                      <a:endParaRPr lang="es-ES" sz="1800" kern="1200" dirty="0">
                        <a:ln>
                          <a:solidFill>
                            <a:schemeClr val="tx2"/>
                          </a:solidFill>
                        </a:ln>
                        <a:solidFill>
                          <a:schemeClr val="tx2"/>
                        </a:solidFill>
                        <a:latin typeface="+mj-lt"/>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8954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math.floor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entero más grande que sea menor o igual que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p:pic>
        <p:nvPicPr>
          <p:cNvPr id="2" name="Imagen 1">
            <a:extLst>
              <a:ext uri="{FF2B5EF4-FFF2-40B4-BE49-F238E27FC236}">
                <a16:creationId xmlns:a16="http://schemas.microsoft.com/office/drawing/2014/main" id="{8035A857-A2CC-469F-A2EB-425A741AA56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54487" y="5234791"/>
            <a:ext cx="2883477" cy="254666"/>
          </a:xfrm>
          <a:prstGeom prst="rect">
            <a:avLst/>
          </a:prstGeom>
        </p:spPr>
      </p:pic>
      <p:sp>
        <p:nvSpPr>
          <p:cNvPr id="14" name="Rectángulo 13">
            <a:extLst>
              <a:ext uri="{FF2B5EF4-FFF2-40B4-BE49-F238E27FC236}">
                <a16:creationId xmlns:a16="http://schemas.microsoft.com/office/drawing/2014/main" id="{5180D7D4-6946-450C-AC80-DA43E8A9DE5A}"/>
              </a:ext>
            </a:extLst>
          </p:cNvPr>
          <p:cNvSpPr/>
          <p:nvPr/>
        </p:nvSpPr>
        <p:spPr>
          <a:xfrm>
            <a:off x="9841208" y="5177458"/>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4.87</a:t>
            </a:r>
            <a:endParaRPr lang="es-ES" dirty="0"/>
          </a:p>
        </p:txBody>
      </p:sp>
      <p:pic>
        <p:nvPicPr>
          <p:cNvPr id="5" name="Imagen 4">
            <a:extLst>
              <a:ext uri="{FF2B5EF4-FFF2-40B4-BE49-F238E27FC236}">
                <a16:creationId xmlns:a16="http://schemas.microsoft.com/office/drawing/2014/main" id="{908B69F8-F73F-4DC0-83C1-5AD02FCF2E7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454487" y="5856998"/>
            <a:ext cx="3035877" cy="514412"/>
          </a:xfrm>
          <a:prstGeom prst="rect">
            <a:avLst/>
          </a:prstGeom>
        </p:spPr>
      </p:pic>
      <p:sp>
        <p:nvSpPr>
          <p:cNvPr id="15" name="Rectángulo 14">
            <a:extLst>
              <a:ext uri="{FF2B5EF4-FFF2-40B4-BE49-F238E27FC236}">
                <a16:creationId xmlns:a16="http://schemas.microsoft.com/office/drawing/2014/main" id="{EF0612E5-FE70-47AE-AB49-1B3396BCE760}"/>
              </a:ext>
            </a:extLst>
          </p:cNvPr>
          <p:cNvSpPr/>
          <p:nvPr/>
        </p:nvSpPr>
        <p:spPr>
          <a:xfrm>
            <a:off x="9841207" y="5765786"/>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a:t>
            </a:r>
            <a:endParaRPr lang="es-ES" dirty="0"/>
          </a:p>
        </p:txBody>
      </p:sp>
      <p:sp>
        <p:nvSpPr>
          <p:cNvPr id="17" name="Rectángulo 16">
            <a:extLst>
              <a:ext uri="{FF2B5EF4-FFF2-40B4-BE49-F238E27FC236}">
                <a16:creationId xmlns:a16="http://schemas.microsoft.com/office/drawing/2014/main" id="{0B9EC31E-17A9-49AC-A251-E4A4EE08F521}"/>
              </a:ext>
            </a:extLst>
          </p:cNvPr>
          <p:cNvSpPr/>
          <p:nvPr/>
        </p:nvSpPr>
        <p:spPr>
          <a:xfrm>
            <a:off x="9850400" y="6002078"/>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pic>
        <p:nvPicPr>
          <p:cNvPr id="21" name="Picture 2" descr="Www Icono Sitio Web - Imagen gratis en Pixabay">
            <a:hlinkClick r:id="rId8"/>
            <a:extLst>
              <a:ext uri="{FF2B5EF4-FFF2-40B4-BE49-F238E27FC236}">
                <a16:creationId xmlns:a16="http://schemas.microsoft.com/office/drawing/2014/main" id="{3197D1B9-9AD5-4946-9FB5-11B3183907B2}"/>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B566C3E-A30E-47FC-8AA6-7741399ACFE2}"/>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4" name="Rectángulo 23">
            <a:extLst>
              <a:ext uri="{FF2B5EF4-FFF2-40B4-BE49-F238E27FC236}">
                <a16:creationId xmlns:a16="http://schemas.microsoft.com/office/drawing/2014/main" id="{5C5B9B1A-4DA8-4791-B56A-3F03EC107FA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7" name="Rectángulo 26">
            <a:extLst>
              <a:ext uri="{FF2B5EF4-FFF2-40B4-BE49-F238E27FC236}">
                <a16:creationId xmlns:a16="http://schemas.microsoft.com/office/drawing/2014/main" id="{67F59C7C-608F-421D-B378-157DEB77BD6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spTree>
    <p:extLst>
      <p:ext uri="{BB962C8B-B14F-4D97-AF65-F5344CB8AC3E}">
        <p14:creationId xmlns:p14="http://schemas.microsoft.com/office/powerpoint/2010/main" val="19913591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3437670736"/>
              </p:ext>
            </p:extLst>
          </p:nvPr>
        </p:nvGraphicFramePr>
        <p:xfrm>
          <a:off x="684494" y="2109610"/>
          <a:ext cx="11298381" cy="3726566"/>
        </p:xfrm>
        <a:graphic>
          <a:graphicData uri="http://schemas.openxmlformats.org/drawingml/2006/table">
            <a:tbl>
              <a:tblPr>
                <a:tableStyleId>{5C22544A-7EE6-4342-B048-85BDC9FD1C3A}</a:tableStyleId>
              </a:tblPr>
              <a:tblGrid>
                <a:gridCol w="2654451">
                  <a:extLst>
                    <a:ext uri="{9D8B030D-6E8A-4147-A177-3AD203B41FA5}">
                      <a16:colId xmlns:a16="http://schemas.microsoft.com/office/drawing/2014/main" val="1248918888"/>
                    </a:ext>
                  </a:extLst>
                </a:gridCol>
                <a:gridCol w="3561129">
                  <a:extLst>
                    <a:ext uri="{9D8B030D-6E8A-4147-A177-3AD203B41FA5}">
                      <a16:colId xmlns:a16="http://schemas.microsoft.com/office/drawing/2014/main" val="845437493"/>
                    </a:ext>
                  </a:extLst>
                </a:gridCol>
                <a:gridCol w="5082801">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aritméticas para enteros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5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math.ceil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entero más pequeño que sea mayor o igual que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math.trunc</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entero resultante de quitar los decimales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math.factorial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factorial del número natural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math.gcd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x,y</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máximo común divisor de x e y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466076" y="270540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10466076" y="2947577"/>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a:t>
            </a:r>
            <a:endParaRPr lang="es-ES" dirty="0"/>
          </a:p>
        </p:txBody>
      </p:sp>
      <p:sp>
        <p:nvSpPr>
          <p:cNvPr id="22" name="Rectángulo 21">
            <a:extLst>
              <a:ext uri="{FF2B5EF4-FFF2-40B4-BE49-F238E27FC236}">
                <a16:creationId xmlns:a16="http://schemas.microsoft.com/office/drawing/2014/main" id="{D2C1667E-6D35-4F51-ADEC-DE18D76F800E}"/>
              </a:ext>
            </a:extLst>
          </p:cNvPr>
          <p:cNvSpPr/>
          <p:nvPr/>
        </p:nvSpPr>
        <p:spPr>
          <a:xfrm>
            <a:off x="10476565" y="3585582"/>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a:t>
            </a:r>
            <a:endParaRPr lang="es-ES" dirty="0"/>
          </a:p>
        </p:txBody>
      </p:sp>
      <p:pic>
        <p:nvPicPr>
          <p:cNvPr id="2" name="Imagen 1">
            <a:extLst>
              <a:ext uri="{FF2B5EF4-FFF2-40B4-BE49-F238E27FC236}">
                <a16:creationId xmlns:a16="http://schemas.microsoft.com/office/drawing/2014/main" id="{5DF3D6E1-5277-43C9-8C3F-DFB61F4170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3645" y="2778797"/>
            <a:ext cx="2697679" cy="476536"/>
          </a:xfrm>
          <a:prstGeom prst="rect">
            <a:avLst/>
          </a:prstGeom>
        </p:spPr>
      </p:pic>
      <p:pic>
        <p:nvPicPr>
          <p:cNvPr id="5" name="Imagen 4">
            <a:extLst>
              <a:ext uri="{FF2B5EF4-FFF2-40B4-BE49-F238E27FC236}">
                <a16:creationId xmlns:a16="http://schemas.microsoft.com/office/drawing/2014/main" id="{CD007DA6-A9E5-4C79-B746-154ED5E705BA}"/>
              </a:ext>
            </a:extLst>
          </p:cNvPr>
          <p:cNvPicPr>
            <a:picLocks noChangeAspect="1"/>
          </p:cNvPicPr>
          <p:nvPr/>
        </p:nvPicPr>
        <p:blipFill>
          <a:blip r:embed="rId4"/>
          <a:stretch>
            <a:fillRect/>
          </a:stretch>
        </p:blipFill>
        <p:spPr>
          <a:xfrm>
            <a:off x="6973646" y="3646608"/>
            <a:ext cx="2892138" cy="260700"/>
          </a:xfrm>
          <a:prstGeom prst="rect">
            <a:avLst/>
          </a:prstGeom>
        </p:spPr>
      </p:pic>
      <p:pic>
        <p:nvPicPr>
          <p:cNvPr id="6" name="Imagen 5">
            <a:extLst>
              <a:ext uri="{FF2B5EF4-FFF2-40B4-BE49-F238E27FC236}">
                <a16:creationId xmlns:a16="http://schemas.microsoft.com/office/drawing/2014/main" id="{1D106456-D439-41C4-96E5-17E6A5EF10E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3645" y="4401032"/>
            <a:ext cx="3112464" cy="499929"/>
          </a:xfrm>
          <a:prstGeom prst="rect">
            <a:avLst/>
          </a:prstGeom>
        </p:spPr>
      </p:pic>
      <p:sp>
        <p:nvSpPr>
          <p:cNvPr id="15" name="Rectángulo 14">
            <a:extLst>
              <a:ext uri="{FF2B5EF4-FFF2-40B4-BE49-F238E27FC236}">
                <a16:creationId xmlns:a16="http://schemas.microsoft.com/office/drawing/2014/main" id="{F63E44CF-06EE-47DF-9598-E1C52D8910B1}"/>
              </a:ext>
            </a:extLst>
          </p:cNvPr>
          <p:cNvSpPr/>
          <p:nvPr/>
        </p:nvSpPr>
        <p:spPr>
          <a:xfrm>
            <a:off x="10476565" y="4347625"/>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180</a:t>
            </a:r>
            <a:endParaRPr lang="es-ES" dirty="0"/>
          </a:p>
        </p:txBody>
      </p:sp>
      <p:sp>
        <p:nvSpPr>
          <p:cNvPr id="17" name="Rectángulo 16">
            <a:extLst>
              <a:ext uri="{FF2B5EF4-FFF2-40B4-BE49-F238E27FC236}">
                <a16:creationId xmlns:a16="http://schemas.microsoft.com/office/drawing/2014/main" id="{F0513E69-A597-4D81-80E9-1EEE59214219}"/>
              </a:ext>
            </a:extLst>
          </p:cNvPr>
          <p:cNvSpPr/>
          <p:nvPr/>
        </p:nvSpPr>
        <p:spPr>
          <a:xfrm>
            <a:off x="10476565" y="4589794"/>
            <a:ext cx="14782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n-US" sz="1200" dirty="0" err="1">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endParaRPr lang="es-ES" sz="1200" dirty="0">
              <a:solidFill>
                <a:srgbClr val="C00000"/>
              </a:solidFill>
            </a:endParaRPr>
          </a:p>
        </p:txBody>
      </p:sp>
      <p:pic>
        <p:nvPicPr>
          <p:cNvPr id="7" name="Imagen 6">
            <a:extLst>
              <a:ext uri="{FF2B5EF4-FFF2-40B4-BE49-F238E27FC236}">
                <a16:creationId xmlns:a16="http://schemas.microsoft.com/office/drawing/2014/main" id="{598B0AC2-B87E-46E2-BFD1-46C2A15F6B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73646" y="5154351"/>
            <a:ext cx="3022410" cy="544201"/>
          </a:xfrm>
          <a:prstGeom prst="rect">
            <a:avLst/>
          </a:prstGeom>
        </p:spPr>
      </p:pic>
      <p:sp>
        <p:nvSpPr>
          <p:cNvPr id="21" name="Rectángulo 20">
            <a:extLst>
              <a:ext uri="{FF2B5EF4-FFF2-40B4-BE49-F238E27FC236}">
                <a16:creationId xmlns:a16="http://schemas.microsoft.com/office/drawing/2014/main" id="{4633FAD5-E857-4FDA-8D84-80ED88E99C02}"/>
              </a:ext>
            </a:extLst>
          </p:cNvPr>
          <p:cNvSpPr/>
          <p:nvPr/>
        </p:nvSpPr>
        <p:spPr>
          <a:xfrm>
            <a:off x="10476565" y="511625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sp>
        <p:nvSpPr>
          <p:cNvPr id="23" name="Rectángulo 22">
            <a:extLst>
              <a:ext uri="{FF2B5EF4-FFF2-40B4-BE49-F238E27FC236}">
                <a16:creationId xmlns:a16="http://schemas.microsoft.com/office/drawing/2014/main" id="{A31F3E50-3A55-4E7E-BC14-BB3BCD80F525}"/>
              </a:ext>
            </a:extLst>
          </p:cNvPr>
          <p:cNvSpPr/>
          <p:nvPr/>
        </p:nvSpPr>
        <p:spPr>
          <a:xfrm>
            <a:off x="10476565" y="5358427"/>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12</a:t>
            </a:r>
            <a:endParaRPr lang="es-ES" dirty="0"/>
          </a:p>
        </p:txBody>
      </p:sp>
      <p:sp>
        <p:nvSpPr>
          <p:cNvPr id="25" name="Rectángulo 24">
            <a:extLst>
              <a:ext uri="{FF2B5EF4-FFF2-40B4-BE49-F238E27FC236}">
                <a16:creationId xmlns:a16="http://schemas.microsoft.com/office/drawing/2014/main" id="{2D95F4EC-701D-44D9-82B6-8B7DF3775416}"/>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7" name="Rectángulo 26">
            <a:extLst>
              <a:ext uri="{FF2B5EF4-FFF2-40B4-BE49-F238E27FC236}">
                <a16:creationId xmlns:a16="http://schemas.microsoft.com/office/drawing/2014/main" id="{069F9C49-902D-424B-B64B-449A115C269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8" name="Rectángulo 27">
            <a:extLst>
              <a:ext uri="{FF2B5EF4-FFF2-40B4-BE49-F238E27FC236}">
                <a16:creationId xmlns:a16="http://schemas.microsoft.com/office/drawing/2014/main" id="{6BEE306E-961C-468C-8E56-F0B96F94F8CA}"/>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29" name="Picture 2" descr="Www Icono Sitio Web - Imagen gratis en Pixabay">
            <a:hlinkClick r:id="rId7"/>
            <a:extLst>
              <a:ext uri="{FF2B5EF4-FFF2-40B4-BE49-F238E27FC236}">
                <a16:creationId xmlns:a16="http://schemas.microsoft.com/office/drawing/2014/main" id="{BAA56FAE-B1DA-436D-BBE8-911EB0194FE4}"/>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63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p:cNvGraphicFramePr>
          <p:nvPr>
            <p:extLst>
              <p:ext uri="{D42A27DB-BD31-4B8C-83A1-F6EECF244321}">
                <p14:modId xmlns:p14="http://schemas.microsoft.com/office/powerpoint/2010/main" val="2996668896"/>
              </p:ext>
            </p:extLst>
          </p:nvPr>
        </p:nvGraphicFramePr>
        <p:xfrm>
          <a:off x="684494" y="2032956"/>
          <a:ext cx="11298381" cy="4527171"/>
        </p:xfrm>
        <a:graphic>
          <a:graphicData uri="http://schemas.openxmlformats.org/drawingml/2006/table">
            <a:tbl>
              <a:tblPr>
                <a:tableStyleId>{5C22544A-7EE6-4342-B048-85BDC9FD1C3A}</a:tableStyleId>
              </a:tblPr>
              <a:tblGrid>
                <a:gridCol w="2654451">
                  <a:extLst>
                    <a:ext uri="{9D8B030D-6E8A-4147-A177-3AD203B41FA5}">
                      <a16:colId xmlns:a16="http://schemas.microsoft.com/office/drawing/2014/main" val="1248918888"/>
                    </a:ext>
                  </a:extLst>
                </a:gridCol>
                <a:gridCol w="3561129">
                  <a:extLst>
                    <a:ext uri="{9D8B030D-6E8A-4147-A177-3AD203B41FA5}">
                      <a16:colId xmlns:a16="http://schemas.microsoft.com/office/drawing/2014/main" val="845437493"/>
                    </a:ext>
                  </a:extLst>
                </a:gridCol>
                <a:gridCol w="5082801">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aritméticas para reales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5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math.pow</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x,y</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x elevado a la potencia y</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math.log(x,</a:t>
                      </a:r>
                      <a:r>
                        <a:rPr lang="es-ES" sz="1000" kern="1200" dirty="0">
                          <a:solidFill>
                            <a:schemeClr val="accent1">
                              <a:lumMod val="75000"/>
                            </a:schemeClr>
                          </a:solidFill>
                          <a:latin typeface="Courier New" panose="02070309020205020404" pitchFamily="49" charset="0"/>
                          <a:ea typeface="+mn-ea"/>
                          <a:cs typeface="Courier New" panose="02070309020205020404" pitchFamily="49" charset="0"/>
                        </a:rPr>
                        <a:t> </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[base]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el logaritmo de x en la base elegida. Si no se especifica la base el logaritmo natural en base </a:t>
                      </a:r>
                      <a:r>
                        <a:rPr lang="es-ES" sz="1800" i="1" kern="1200" dirty="0">
                          <a:ln>
                            <a:solidFill>
                              <a:schemeClr val="tx2"/>
                            </a:solidFill>
                          </a:ln>
                          <a:solidFill>
                            <a:schemeClr val="tx2"/>
                          </a:solidFill>
                          <a:latin typeface="+mj-lt"/>
                          <a:ea typeface="+mn-ea"/>
                          <a:cs typeface="+mn-cs"/>
                        </a:rPr>
                        <a:t>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97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math.log2(x)</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math.log10(x)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tx2"/>
                          </a:solidFill>
                          <a:latin typeface="+mj-lt"/>
                          <a:ea typeface="+mn-ea"/>
                          <a:cs typeface="+mn-cs"/>
                        </a:rPr>
                        <a:t>Devuelve el logaritmo en base 2 o en base 10 con más precisión que </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math.log(x,</a:t>
                      </a:r>
                      <a:r>
                        <a:rPr lang="es-ES" sz="1000" kern="1200" dirty="0">
                          <a:solidFill>
                            <a:schemeClr val="accent1">
                              <a:lumMod val="75000"/>
                            </a:schemeClr>
                          </a:solidFill>
                          <a:latin typeface="Courier New" panose="02070309020205020404" pitchFamily="49" charset="0"/>
                          <a:ea typeface="+mn-ea"/>
                          <a:cs typeface="Courier New" panose="02070309020205020404" pitchFamily="49" charset="0"/>
                        </a:rPr>
                        <a:t> </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[base]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800" kern="1200" dirty="0">
                          <a:ln>
                            <a:solidFill>
                              <a:schemeClr val="tx2"/>
                            </a:solidFill>
                          </a:ln>
                          <a:solidFill>
                            <a:schemeClr val="tx2"/>
                          </a:solidFill>
                          <a:latin typeface="+mj-lt"/>
                          <a:ea typeface="+mn-ea"/>
                          <a:cs typeface="+mn-cs"/>
                        </a:rPr>
                        <a:t>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8114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math.sqrt</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la raíz cuadrada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math.exp</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sz="1800" kern="1200" dirty="0">
                          <a:ln>
                            <a:solidFill>
                              <a:schemeClr val="tx2"/>
                            </a:solidFill>
                          </a:ln>
                          <a:solidFill>
                            <a:schemeClr val="tx2"/>
                          </a:solidFill>
                          <a:latin typeface="+mj-lt"/>
                          <a:ea typeface="+mn-ea"/>
                          <a:cs typeface="+mn-cs"/>
                        </a:rPr>
                        <a:t>Devuelve la exponencial de x</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440000" y="2509114"/>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2.82842</a:t>
            </a:r>
            <a:endParaRPr lang="es-ES" dirty="0"/>
          </a:p>
        </p:txBody>
      </p:sp>
      <p:sp>
        <p:nvSpPr>
          <p:cNvPr id="20" name="Rectángulo 19">
            <a:extLst>
              <a:ext uri="{FF2B5EF4-FFF2-40B4-BE49-F238E27FC236}">
                <a16:creationId xmlns:a16="http://schemas.microsoft.com/office/drawing/2014/main" id="{26583F89-A19E-436B-8A94-949EAEE631FB}"/>
              </a:ext>
            </a:extLst>
          </p:cNvPr>
          <p:cNvSpPr/>
          <p:nvPr/>
        </p:nvSpPr>
        <p:spPr>
          <a:xfrm>
            <a:off x="10440000" y="2751283"/>
            <a:ext cx="906141"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sp>
        <p:nvSpPr>
          <p:cNvPr id="22" name="Rectángulo 21">
            <a:extLst>
              <a:ext uri="{FF2B5EF4-FFF2-40B4-BE49-F238E27FC236}">
                <a16:creationId xmlns:a16="http://schemas.microsoft.com/office/drawing/2014/main" id="{D2C1667E-6D35-4F51-ADEC-DE18D76F800E}"/>
              </a:ext>
            </a:extLst>
          </p:cNvPr>
          <p:cNvSpPr/>
          <p:nvPr/>
        </p:nvSpPr>
        <p:spPr>
          <a:xfrm>
            <a:off x="10440000" y="3371869"/>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2.99999</a:t>
            </a:r>
            <a:endParaRPr lang="es-ES" dirty="0"/>
          </a:p>
        </p:txBody>
      </p:sp>
      <p:sp>
        <p:nvSpPr>
          <p:cNvPr id="17" name="Rectángulo 16">
            <a:extLst>
              <a:ext uri="{FF2B5EF4-FFF2-40B4-BE49-F238E27FC236}">
                <a16:creationId xmlns:a16="http://schemas.microsoft.com/office/drawing/2014/main" id="{F0513E69-A597-4D81-80E9-1EEE59214219}"/>
              </a:ext>
            </a:extLst>
          </p:cNvPr>
          <p:cNvSpPr/>
          <p:nvPr/>
        </p:nvSpPr>
        <p:spPr>
          <a:xfrm>
            <a:off x="10440000" y="2982976"/>
            <a:ext cx="1458660"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n-US" sz="1200" dirty="0" err="1">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endParaRPr lang="es-ES" sz="1200" dirty="0">
              <a:solidFill>
                <a:srgbClr val="C00000"/>
              </a:solidFill>
            </a:endParaRPr>
          </a:p>
        </p:txBody>
      </p:sp>
      <p:pic>
        <p:nvPicPr>
          <p:cNvPr id="8" name="Imagen 7">
            <a:extLst>
              <a:ext uri="{FF2B5EF4-FFF2-40B4-BE49-F238E27FC236}">
                <a16:creationId xmlns:a16="http://schemas.microsoft.com/office/drawing/2014/main" id="{13C2B9C8-64B3-4F5B-AB3B-9F98B5054D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3646" y="2612777"/>
            <a:ext cx="3112464" cy="696939"/>
          </a:xfrm>
          <a:prstGeom prst="rect">
            <a:avLst/>
          </a:prstGeom>
        </p:spPr>
      </p:pic>
      <p:pic>
        <p:nvPicPr>
          <p:cNvPr id="9" name="Imagen 8">
            <a:extLst>
              <a:ext uri="{FF2B5EF4-FFF2-40B4-BE49-F238E27FC236}">
                <a16:creationId xmlns:a16="http://schemas.microsoft.com/office/drawing/2014/main" id="{B29BE43F-65D3-46C0-9429-30FA3B87FD4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77602" y="3425500"/>
            <a:ext cx="3498964" cy="749190"/>
          </a:xfrm>
          <a:prstGeom prst="rect">
            <a:avLst/>
          </a:prstGeom>
        </p:spPr>
      </p:pic>
      <p:sp>
        <p:nvSpPr>
          <p:cNvPr id="24" name="Rectángulo 23">
            <a:extLst>
              <a:ext uri="{FF2B5EF4-FFF2-40B4-BE49-F238E27FC236}">
                <a16:creationId xmlns:a16="http://schemas.microsoft.com/office/drawing/2014/main" id="{EEB59ABA-443A-4293-AF7F-8FF6FD189B1E}"/>
              </a:ext>
            </a:extLst>
          </p:cNvPr>
          <p:cNvSpPr/>
          <p:nvPr/>
        </p:nvSpPr>
        <p:spPr>
          <a:xfrm>
            <a:off x="10440000" y="3629501"/>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4.32808</a:t>
            </a:r>
            <a:endParaRPr lang="es-ES" dirty="0"/>
          </a:p>
        </p:txBody>
      </p:sp>
      <p:sp>
        <p:nvSpPr>
          <p:cNvPr id="25" name="Rectángulo 24">
            <a:extLst>
              <a:ext uri="{FF2B5EF4-FFF2-40B4-BE49-F238E27FC236}">
                <a16:creationId xmlns:a16="http://schemas.microsoft.com/office/drawing/2014/main" id="{DF6EB417-EFBC-482E-8A97-3537E4595201}"/>
              </a:ext>
            </a:extLst>
          </p:cNvPr>
          <p:cNvSpPr/>
          <p:nvPr/>
        </p:nvSpPr>
        <p:spPr>
          <a:xfrm>
            <a:off x="10440000" y="3871670"/>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1.30288</a:t>
            </a:r>
            <a:endParaRPr lang="es-ES" dirty="0"/>
          </a:p>
        </p:txBody>
      </p:sp>
      <p:pic>
        <p:nvPicPr>
          <p:cNvPr id="10" name="Imagen 9">
            <a:extLst>
              <a:ext uri="{FF2B5EF4-FFF2-40B4-BE49-F238E27FC236}">
                <a16:creationId xmlns:a16="http://schemas.microsoft.com/office/drawing/2014/main" id="{EF936031-A446-436E-BD8F-4F0BFAD7E0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3646" y="4464732"/>
            <a:ext cx="3209445" cy="514491"/>
          </a:xfrm>
          <a:prstGeom prst="rect">
            <a:avLst/>
          </a:prstGeom>
        </p:spPr>
      </p:pic>
      <p:sp>
        <p:nvSpPr>
          <p:cNvPr id="27" name="Rectángulo 26">
            <a:extLst>
              <a:ext uri="{FF2B5EF4-FFF2-40B4-BE49-F238E27FC236}">
                <a16:creationId xmlns:a16="http://schemas.microsoft.com/office/drawing/2014/main" id="{9E782528-3B30-401B-AFD2-5B600E5FF76A}"/>
              </a:ext>
            </a:extLst>
          </p:cNvPr>
          <p:cNvSpPr/>
          <p:nvPr/>
        </p:nvSpPr>
        <p:spPr>
          <a:xfrm>
            <a:off x="10440000" y="4391630"/>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4.32808</a:t>
            </a:r>
            <a:endParaRPr lang="es-ES" dirty="0"/>
          </a:p>
        </p:txBody>
      </p:sp>
      <p:sp>
        <p:nvSpPr>
          <p:cNvPr id="28" name="Rectángulo 27">
            <a:extLst>
              <a:ext uri="{FF2B5EF4-FFF2-40B4-BE49-F238E27FC236}">
                <a16:creationId xmlns:a16="http://schemas.microsoft.com/office/drawing/2014/main" id="{BA60F521-A17A-406E-87AD-613EE0D4C652}"/>
              </a:ext>
            </a:extLst>
          </p:cNvPr>
          <p:cNvSpPr/>
          <p:nvPr/>
        </p:nvSpPr>
        <p:spPr>
          <a:xfrm>
            <a:off x="10440000" y="4686768"/>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1.30288</a:t>
            </a:r>
            <a:endParaRPr lang="es-ES" dirty="0"/>
          </a:p>
        </p:txBody>
      </p:sp>
      <p:pic>
        <p:nvPicPr>
          <p:cNvPr id="12" name="Imagen 11">
            <a:extLst>
              <a:ext uri="{FF2B5EF4-FFF2-40B4-BE49-F238E27FC236}">
                <a16:creationId xmlns:a16="http://schemas.microsoft.com/office/drawing/2014/main" id="{C589C9C0-C007-42F9-AFB9-CE1CA60CA68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73646" y="6195061"/>
            <a:ext cx="2737853" cy="281972"/>
          </a:xfrm>
          <a:prstGeom prst="rect">
            <a:avLst/>
          </a:prstGeom>
        </p:spPr>
      </p:pic>
      <p:pic>
        <p:nvPicPr>
          <p:cNvPr id="13" name="Imagen 12">
            <a:extLst>
              <a:ext uri="{FF2B5EF4-FFF2-40B4-BE49-F238E27FC236}">
                <a16:creationId xmlns:a16="http://schemas.microsoft.com/office/drawing/2014/main" id="{A3314A29-6A1F-48DA-BFED-A77493A2CCD7}"/>
              </a:ext>
            </a:extLst>
          </p:cNvPr>
          <p:cNvPicPr>
            <a:picLocks/>
          </p:cNvPicPr>
          <p:nvPr/>
        </p:nvPicPr>
        <p:blipFill>
          <a:blip r:embed="rId7">
            <a:clrChange>
              <a:clrFrom>
                <a:srgbClr val="FFFFFF"/>
              </a:clrFrom>
              <a:clrTo>
                <a:srgbClr val="FFFFFF">
                  <a:alpha val="0"/>
                </a:srgbClr>
              </a:clrTo>
            </a:clrChange>
          </a:blip>
          <a:stretch>
            <a:fillRect/>
          </a:stretch>
        </p:blipFill>
        <p:spPr>
          <a:xfrm>
            <a:off x="6961318" y="5288988"/>
            <a:ext cx="2737853" cy="281972"/>
          </a:xfrm>
          <a:prstGeom prst="rect">
            <a:avLst/>
          </a:prstGeom>
        </p:spPr>
      </p:pic>
      <p:sp>
        <p:nvSpPr>
          <p:cNvPr id="29" name="Rectángulo 28">
            <a:extLst>
              <a:ext uri="{FF2B5EF4-FFF2-40B4-BE49-F238E27FC236}">
                <a16:creationId xmlns:a16="http://schemas.microsoft.com/office/drawing/2014/main" id="{75F6953A-10A6-44E7-9F10-0B8EB7F57176}"/>
              </a:ext>
            </a:extLst>
          </p:cNvPr>
          <p:cNvSpPr/>
          <p:nvPr/>
        </p:nvSpPr>
        <p:spPr>
          <a:xfrm>
            <a:off x="9837702" y="5210673"/>
            <a:ext cx="906141"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5.0</a:t>
            </a:r>
            <a:endParaRPr lang="es-ES" dirty="0"/>
          </a:p>
        </p:txBody>
      </p:sp>
      <p:sp>
        <p:nvSpPr>
          <p:cNvPr id="30" name="Rectángulo 29">
            <a:extLst>
              <a:ext uri="{FF2B5EF4-FFF2-40B4-BE49-F238E27FC236}">
                <a16:creationId xmlns:a16="http://schemas.microsoft.com/office/drawing/2014/main" id="{2166B1AB-3346-4000-B05F-E00F634F9B46}"/>
              </a:ext>
            </a:extLst>
          </p:cNvPr>
          <p:cNvSpPr/>
          <p:nvPr/>
        </p:nvSpPr>
        <p:spPr>
          <a:xfrm>
            <a:off x="10436470" y="6162597"/>
            <a:ext cx="1493926" cy="369332"/>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20.0855</a:t>
            </a:r>
            <a:endParaRPr lang="es-ES" dirty="0"/>
          </a:p>
        </p:txBody>
      </p:sp>
      <p:sp>
        <p:nvSpPr>
          <p:cNvPr id="32" name="Rectángulo 31">
            <a:extLst>
              <a:ext uri="{FF2B5EF4-FFF2-40B4-BE49-F238E27FC236}">
                <a16:creationId xmlns:a16="http://schemas.microsoft.com/office/drawing/2014/main" id="{6C399F18-174E-4AD6-A328-5BBB007791C3}"/>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33" name="Rectángulo 32">
            <a:extLst>
              <a:ext uri="{FF2B5EF4-FFF2-40B4-BE49-F238E27FC236}">
                <a16:creationId xmlns:a16="http://schemas.microsoft.com/office/drawing/2014/main" id="{874ABD8A-76B6-49E8-B75B-D3989C91CEBD}"/>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E36984E1-1B47-42D3-9B6F-A26E8312D089}"/>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35" name="Picture 2" descr="Www Icono Sitio Web - Imagen gratis en Pixabay">
            <a:hlinkClick r:id="rId8"/>
            <a:extLst>
              <a:ext uri="{FF2B5EF4-FFF2-40B4-BE49-F238E27FC236}">
                <a16:creationId xmlns:a16="http://schemas.microsoft.com/office/drawing/2014/main" id="{F40EA848-F58C-46EA-B190-73CFB01A1C2D}"/>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1CAD25AE-5F24-4D4E-9031-F7C1015A012C}"/>
              </a:ext>
            </a:extLst>
          </p:cNvPr>
          <p:cNvPicPr>
            <a:picLocks/>
          </p:cNvPicPr>
          <p:nvPr/>
        </p:nvPicPr>
        <p:blipFill rotWithShape="1">
          <a:blip r:embed="rId10">
            <a:clrChange>
              <a:clrFrom>
                <a:srgbClr val="FFFFFF"/>
              </a:clrFrom>
              <a:clrTo>
                <a:srgbClr val="FFFFFF">
                  <a:alpha val="0"/>
                </a:srgbClr>
              </a:clrTo>
            </a:clrChange>
          </a:blip>
          <a:srcRect l="3888" t="35963" r="84136" b="62475"/>
          <a:stretch/>
        </p:blipFill>
        <p:spPr>
          <a:xfrm>
            <a:off x="6990590" y="5629151"/>
            <a:ext cx="2808000" cy="252000"/>
          </a:xfrm>
          <a:prstGeom prst="rect">
            <a:avLst/>
          </a:prstGeom>
        </p:spPr>
      </p:pic>
      <p:sp>
        <p:nvSpPr>
          <p:cNvPr id="26" name="Rectángulo 25">
            <a:extLst>
              <a:ext uri="{FF2B5EF4-FFF2-40B4-BE49-F238E27FC236}">
                <a16:creationId xmlns:a16="http://schemas.microsoft.com/office/drawing/2014/main" id="{D5E67094-1B80-4321-BA09-1308DFCC0E2C}"/>
              </a:ext>
            </a:extLst>
          </p:cNvPr>
          <p:cNvSpPr/>
          <p:nvPr/>
        </p:nvSpPr>
        <p:spPr>
          <a:xfrm>
            <a:off x="9837702" y="5460993"/>
            <a:ext cx="2169308" cy="523220"/>
          </a:xfrm>
          <a:prstGeom prst="rect">
            <a:avLst/>
          </a:prstGeom>
        </p:spPr>
        <p:txBody>
          <a:bodyPr wrap="none" lIns="36000">
            <a:spAutoFit/>
          </a:bodyPr>
          <a:lstStyle/>
          <a:p>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ValueError</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a:t>
            </a:r>
          </a:p>
          <a:p>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math</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a:t>
            </a:r>
            <a:r>
              <a:rPr lang="es-ES" sz="1400" dirty="0" err="1">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domain</a:t>
            </a:r>
            <a:r>
              <a:rPr lang="es-ES" sz="1400" dirty="0">
                <a:ln>
                  <a:solidFill>
                    <a:srgbClr val="FF0000"/>
                  </a:solidFill>
                </a:ln>
                <a:solidFill>
                  <a:srgbClr val="FF0000"/>
                </a:solidFill>
                <a:latin typeface="Courier New" panose="02070309020205020404" pitchFamily="49" charset="0"/>
                <a:cs typeface="Courier New" panose="02070309020205020404" pitchFamily="49" charset="0"/>
                <a:sym typeface="Wingdings" panose="05000000000000000000" pitchFamily="2" charset="2"/>
              </a:rPr>
              <a:t> error</a:t>
            </a:r>
            <a:endParaRPr lang="es-ES" sz="1400" dirty="0">
              <a:ln>
                <a:solidFill>
                  <a:srgbClr val="FF0000"/>
                </a:solidFill>
              </a:ln>
              <a:solidFill>
                <a:srgbClr val="FF0000"/>
              </a:solidFill>
            </a:endParaRPr>
          </a:p>
        </p:txBody>
      </p:sp>
      <p:sp>
        <p:nvSpPr>
          <p:cNvPr id="3" name="Rectángulo 2">
            <a:extLst>
              <a:ext uri="{FF2B5EF4-FFF2-40B4-BE49-F238E27FC236}">
                <a16:creationId xmlns:a16="http://schemas.microsoft.com/office/drawing/2014/main" id="{6882B15E-C6F5-4DB7-BBC4-2F44824871C8}"/>
              </a:ext>
            </a:extLst>
          </p:cNvPr>
          <p:cNvSpPr/>
          <p:nvPr/>
        </p:nvSpPr>
        <p:spPr>
          <a:xfrm>
            <a:off x="9745210" y="5567234"/>
            <a:ext cx="410690" cy="369332"/>
          </a:xfrm>
          <a:prstGeom prst="rect">
            <a:avLst/>
          </a:prstGeom>
          <a:noFill/>
          <a:ln>
            <a:solidFill>
              <a:srgbClr val="FF0000"/>
            </a:solidFill>
          </a:ln>
        </p:spPr>
        <p:txBody>
          <a:bodyPr wrap="none">
            <a:spAutoFit/>
          </a:bodyPr>
          <a:lstStyle/>
          <a:p>
            <a:r>
              <a:rPr lang="es-ES" dirty="0">
                <a:ln>
                  <a:solidFill>
                    <a:srgbClr val="FF0000"/>
                  </a:solidFill>
                </a:ln>
                <a:solidFill>
                  <a:srgbClr val="C00000"/>
                </a:solidFill>
                <a:latin typeface="Courier New" panose="02070309020205020404" pitchFamily="49" charset="0"/>
                <a:cs typeface="Courier New" panose="02070309020205020404" pitchFamily="49" charset="0"/>
                <a:sym typeface="Wingdings" panose="05000000000000000000" pitchFamily="2" charset="2"/>
              </a:rPr>
              <a:t></a:t>
            </a:r>
            <a:endParaRPr lang="es-ES" dirty="0">
              <a:ln>
                <a:solidFill>
                  <a:srgbClr val="FF0000"/>
                </a:solidFill>
              </a:ln>
              <a:solidFill>
                <a:srgbClr val="C00000"/>
              </a:solidFill>
            </a:endParaRPr>
          </a:p>
        </p:txBody>
      </p:sp>
    </p:spTree>
    <p:extLst>
      <p:ext uri="{BB962C8B-B14F-4D97-AF65-F5344CB8AC3E}">
        <p14:creationId xmlns:p14="http://schemas.microsoft.com/office/powerpoint/2010/main" val="568183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2276696007"/>
              </p:ext>
            </p:extLst>
          </p:nvPr>
        </p:nvGraphicFramePr>
        <p:xfrm>
          <a:off x="471056" y="2646210"/>
          <a:ext cx="11511820" cy="1685989"/>
        </p:xfrm>
        <a:graphic>
          <a:graphicData uri="http://schemas.openxmlformats.org/drawingml/2006/table">
            <a:tbl>
              <a:tblPr>
                <a:tableStyleId>{5C22544A-7EE6-4342-B048-85BDC9FD1C3A}</a:tableStyleId>
              </a:tblPr>
              <a:tblGrid>
                <a:gridCol w="2237508">
                  <a:extLst>
                    <a:ext uri="{9D8B030D-6E8A-4147-A177-3AD203B41FA5}">
                      <a16:colId xmlns:a16="http://schemas.microsoft.com/office/drawing/2014/main" val="1248918888"/>
                    </a:ext>
                  </a:extLst>
                </a:gridCol>
                <a:gridCol w="4193785">
                  <a:extLst>
                    <a:ext uri="{9D8B030D-6E8A-4147-A177-3AD203B41FA5}">
                      <a16:colId xmlns:a16="http://schemas.microsoft.com/office/drawing/2014/main" val="845437493"/>
                    </a:ext>
                  </a:extLst>
                </a:gridCol>
                <a:gridCol w="5080527">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math.degrees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valor de x radianes en grados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math.radians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valor de x grados en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D1788DDF-2BB4-4644-9435-35CB79B430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80139" y="3208682"/>
            <a:ext cx="4740806" cy="1019608"/>
          </a:xfrm>
          <a:prstGeom prst="rect">
            <a:avLst/>
          </a:prstGeom>
        </p:spPr>
      </p:pic>
      <p:sp>
        <p:nvSpPr>
          <p:cNvPr id="10" name="Rectángulo 9">
            <a:extLst>
              <a:ext uri="{FF2B5EF4-FFF2-40B4-BE49-F238E27FC236}">
                <a16:creationId xmlns:a16="http://schemas.microsoft.com/office/drawing/2014/main" id="{0ADEC365-6AA0-45E9-9C53-E6B6D19A6905}"/>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2" name="Rectángulo 11">
            <a:extLst>
              <a:ext uri="{FF2B5EF4-FFF2-40B4-BE49-F238E27FC236}">
                <a16:creationId xmlns:a16="http://schemas.microsoft.com/office/drawing/2014/main" id="{5AD05C4A-B4A9-4853-A95E-4C6D4FFCEB99}"/>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3" name="Rectángulo 12">
            <a:extLst>
              <a:ext uri="{FF2B5EF4-FFF2-40B4-BE49-F238E27FC236}">
                <a16:creationId xmlns:a16="http://schemas.microsoft.com/office/drawing/2014/main" id="{FD57A6EE-8DC3-49B1-97B6-96799162938F}"/>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4" name="Picture 2" descr="Www Icono Sitio Web - Imagen gratis en Pixabay">
            <a:hlinkClick r:id="rId4"/>
            <a:extLst>
              <a:ext uri="{FF2B5EF4-FFF2-40B4-BE49-F238E27FC236}">
                <a16:creationId xmlns:a16="http://schemas.microsoft.com/office/drawing/2014/main" id="{21C5F421-FD47-4C73-BCF9-4A9B0601F288}"/>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2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4232899567"/>
                  </p:ext>
                </p:extLst>
              </p:nvPr>
            </p:nvGraphicFramePr>
            <p:xfrm>
              <a:off x="450274" y="2076757"/>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coseno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0,</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arco seno de x en radianes en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m:t>
                                  </m:r>
                                  <m:f>
                                    <m:f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𝜋</m:t>
                                      </m:r>
                                    </m:num>
                                    <m:den>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2</m:t>
                                      </m:r>
                                    </m:den>
                                  </m:f>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Choice>
        <mc:Fallback xmlns="">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4232899567"/>
                  </p:ext>
                </p:extLst>
              </p:nvPr>
            </p:nvGraphicFramePr>
            <p:xfrm>
              <a:off x="450274" y="2076757"/>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de x radianes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409574" r="-101125" b="-201064"/>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526374" r="-101125" b="-107692"/>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36625" t="-626374" r="-101125" b="-7692"/>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Fallback>
      </mc:AlternateContent>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FD0265E2-5927-4E01-AEFE-34A629A6FBA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30339" y="2705471"/>
            <a:ext cx="4701287" cy="2823729"/>
          </a:xfrm>
          <a:prstGeom prst="rect">
            <a:avLst/>
          </a:prstGeom>
        </p:spPr>
      </p:pic>
      <p:sp>
        <p:nvSpPr>
          <p:cNvPr id="10" name="Rectángulo 9">
            <a:extLst>
              <a:ext uri="{FF2B5EF4-FFF2-40B4-BE49-F238E27FC236}">
                <a16:creationId xmlns:a16="http://schemas.microsoft.com/office/drawing/2014/main" id="{D0E8EB7E-5C8B-4431-B09D-86B8173E715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2" name="Rectángulo 11">
            <a:extLst>
              <a:ext uri="{FF2B5EF4-FFF2-40B4-BE49-F238E27FC236}">
                <a16:creationId xmlns:a16="http://schemas.microsoft.com/office/drawing/2014/main" id="{6EE2B3D3-8E71-415D-85C3-E9A12CA13E16}"/>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3" name="Rectángulo 12">
            <a:extLst>
              <a:ext uri="{FF2B5EF4-FFF2-40B4-BE49-F238E27FC236}">
                <a16:creationId xmlns:a16="http://schemas.microsoft.com/office/drawing/2014/main" id="{196570A6-B8D9-4339-916A-465634A4D6EF}"/>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4" name="Picture 2" descr="Www Icono Sitio Web - Imagen gratis en Pixabay">
            <a:hlinkClick r:id="rId5"/>
            <a:extLst>
              <a:ext uri="{FF2B5EF4-FFF2-40B4-BE49-F238E27FC236}">
                <a16:creationId xmlns:a16="http://schemas.microsoft.com/office/drawing/2014/main" id="{886CB461-E7FC-419E-8590-DF9C5AC34EB1}"/>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0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1560800718"/>
              </p:ext>
            </p:extLst>
          </p:nvPr>
        </p:nvGraphicFramePr>
        <p:xfrm>
          <a:off x="450274" y="1950829"/>
          <a:ext cx="11532602" cy="4006626"/>
        </p:xfrm>
        <a:graphic>
          <a:graphicData uri="http://schemas.openxmlformats.org/drawingml/2006/table">
            <a:tbl>
              <a:tblPr>
                <a:tableStyleId>{5C22544A-7EE6-4342-B048-85BDC9FD1C3A}</a:tableStyleId>
              </a:tblPr>
              <a:tblGrid>
                <a:gridCol w="1766453">
                  <a:extLst>
                    <a:ext uri="{9D8B030D-6E8A-4147-A177-3AD203B41FA5}">
                      <a16:colId xmlns:a16="http://schemas.microsoft.com/office/drawing/2014/main" val="1248918888"/>
                    </a:ext>
                  </a:extLst>
                </a:gridCol>
                <a:gridCol w="4876800">
                  <a:extLst>
                    <a:ext uri="{9D8B030D-6E8A-4147-A177-3AD203B41FA5}">
                      <a16:colId xmlns:a16="http://schemas.microsoft.com/office/drawing/2014/main" val="845437493"/>
                    </a:ext>
                  </a:extLst>
                </a:gridCol>
                <a:gridCol w="4889349">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y de conversión angular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72000" marR="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2" name="Imagen 1">
            <a:extLst>
              <a:ext uri="{FF2B5EF4-FFF2-40B4-BE49-F238E27FC236}">
                <a16:creationId xmlns:a16="http://schemas.microsoft.com/office/drawing/2014/main" id="{FD0265E2-5927-4E01-AEFE-34A629A6FB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30339" y="2579543"/>
            <a:ext cx="4701287" cy="2823729"/>
          </a:xfrm>
          <a:prstGeom prst="rect">
            <a:avLst/>
          </a:prstGeom>
        </p:spPr>
      </p:pic>
      <p:pic>
        <p:nvPicPr>
          <p:cNvPr id="5" name="Imagen 4">
            <a:extLst>
              <a:ext uri="{FF2B5EF4-FFF2-40B4-BE49-F238E27FC236}">
                <a16:creationId xmlns:a16="http://schemas.microsoft.com/office/drawing/2014/main" id="{65A2A5DF-A29B-4377-A9B7-617C08A438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4302" y="3276561"/>
            <a:ext cx="3880572" cy="2364848"/>
          </a:xfrm>
          <a:prstGeom prst="rect">
            <a:avLst/>
          </a:prstGeom>
          <a:solidFill>
            <a:srgbClr val="DFF2F7">
              <a:alpha val="0"/>
            </a:srgbClr>
          </a:solidFill>
          <a:ln w="73025">
            <a:solidFill>
              <a:schemeClr val="accent5">
                <a:lumMod val="50000"/>
              </a:schemeClr>
            </a:solidFill>
          </a:ln>
        </p:spPr>
      </p:pic>
      <p:sp>
        <p:nvSpPr>
          <p:cNvPr id="12" name="Rectángulo 11">
            <a:extLst>
              <a:ext uri="{FF2B5EF4-FFF2-40B4-BE49-F238E27FC236}">
                <a16:creationId xmlns:a16="http://schemas.microsoft.com/office/drawing/2014/main" id="{B94D1D9C-FC7A-4315-9B2A-BD6D65A220B8}"/>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3" name="Rectángulo 12">
            <a:extLst>
              <a:ext uri="{FF2B5EF4-FFF2-40B4-BE49-F238E27FC236}">
                <a16:creationId xmlns:a16="http://schemas.microsoft.com/office/drawing/2014/main" id="{509B9404-CDD7-4E64-BF12-D55CD0925D1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4" name="Rectángulo 13">
            <a:extLst>
              <a:ext uri="{FF2B5EF4-FFF2-40B4-BE49-F238E27FC236}">
                <a16:creationId xmlns:a16="http://schemas.microsoft.com/office/drawing/2014/main" id="{689F9CF0-6FF0-45E4-B949-B60339AA6435}"/>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5" name="Picture 2" descr="Www Icono Sitio Web - Imagen gratis en Pixabay">
            <a:hlinkClick r:id="rId5"/>
            <a:extLst>
              <a:ext uri="{FF2B5EF4-FFF2-40B4-BE49-F238E27FC236}">
                <a16:creationId xmlns:a16="http://schemas.microsoft.com/office/drawing/2014/main" id="{64DD25C9-C743-4AE4-B67B-805C2BD2DE7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13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395785" y="3302290"/>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051577" y="3302289"/>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5" name="Rectángulo: esquinas redondeadas 4">
            <a:extLst>
              <a:ext uri="{FF2B5EF4-FFF2-40B4-BE49-F238E27FC236}">
                <a16:creationId xmlns:a16="http://schemas.microsoft.com/office/drawing/2014/main" id="{96E8C3C4-5517-4752-B66A-3E56800D2256}"/>
              </a:ext>
            </a:extLst>
          </p:cNvPr>
          <p:cNvSpPr/>
          <p:nvPr/>
        </p:nvSpPr>
        <p:spPr>
          <a:xfrm>
            <a:off x="3220872" y="2395188"/>
            <a:ext cx="5752531" cy="2941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330603" y="3632122"/>
            <a:ext cx="720000" cy="36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152490" y="3685734"/>
            <a:ext cx="720000" cy="36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4AE61326-937F-541D-7E9E-B643C66561F8}"/>
              </a:ext>
            </a:extLst>
          </p:cNvPr>
          <p:cNvSpPr>
            <a:spLocks noGrp="1"/>
          </p:cNvSpPr>
          <p:nvPr>
            <p:ph type="sldNum" sz="quarter" idx="12"/>
          </p:nvPr>
        </p:nvSpPr>
        <p:spPr/>
        <p:txBody>
          <a:bodyPr/>
          <a:lstStyle/>
          <a:p>
            <a:fld id="{AEDFCC94-4745-410C-B18E-20525921026C}" type="slidenum">
              <a:rPr lang="es-ES" smtClean="0"/>
              <a:t>11</a:t>
            </a:fld>
            <a:endParaRPr lang="es-ES"/>
          </a:p>
        </p:txBody>
      </p:sp>
    </p:spTree>
    <p:extLst>
      <p:ext uri="{BB962C8B-B14F-4D97-AF65-F5344CB8AC3E}">
        <p14:creationId xmlns:p14="http://schemas.microsoft.com/office/powerpoint/2010/main" val="366060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53342162"/>
                  </p:ext>
                </p:extLst>
              </p:nvPr>
            </p:nvGraphicFramePr>
            <p:xfrm>
              <a:off x="684494" y="2038433"/>
              <a:ext cx="11298381" cy="4006626"/>
            </p:xfrm>
            <a:graphic>
              <a:graphicData uri="http://schemas.openxmlformats.org/drawingml/2006/table">
                <a:tbl>
                  <a:tblPr>
                    <a:tableStyleId>{5C22544A-7EE6-4342-B048-85BDC9FD1C3A}</a:tableStyleId>
                  </a:tblPr>
                  <a:tblGrid>
                    <a:gridCol w="2162615">
                      <a:extLst>
                        <a:ext uri="{9D8B030D-6E8A-4147-A177-3AD203B41FA5}">
                          <a16:colId xmlns:a16="http://schemas.microsoft.com/office/drawing/2014/main" val="1248918888"/>
                        </a:ext>
                      </a:extLst>
                    </a:gridCol>
                    <a:gridCol w="5126182">
                      <a:extLst>
                        <a:ext uri="{9D8B030D-6E8A-4147-A177-3AD203B41FA5}">
                          <a16:colId xmlns:a16="http://schemas.microsoft.com/office/drawing/2014/main" val="845437493"/>
                        </a:ext>
                      </a:extLst>
                    </a:gridCol>
                    <a:gridCol w="400958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hiperbólicas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inverso de x </a:t>
                          </a:r>
                          <a14:m>
                            <m:oMath xmlns:m="http://schemas.openxmlformats.org/officeDocument/2006/math">
                              <m:d>
                                <m:dPr>
                                  <m:begChr m:val="["/>
                                  <m:endChr m:val="]"/>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1,</m:t>
                                  </m:r>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Cambria Math" panose="02040503050406030204" pitchFamily="18" charset="0"/>
                                      <a:cs typeface="+mn-cs"/>
                                    </a:rPr>
                                    <m:t>∞</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inverso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inversa de x </a:t>
                          </a:r>
                          <a14:m>
                            <m:oMath xmlns:m="http://schemas.openxmlformats.org/officeDocument/2006/math">
                              <m:d>
                                <m:dPr>
                                  <m:ctrlP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dirty="0" smtClean="0">
                                      <a:ln>
                                        <a:solidFill>
                                          <a:srgbClr val="44546A"/>
                                        </a:solidFill>
                                      </a:ln>
                                      <a:solidFill>
                                        <a:srgbClr val="44546A"/>
                                      </a:solidFill>
                                      <a:effectLst/>
                                      <a:uLnTx/>
                                      <a:uFillTx/>
                                      <a:latin typeface="Cambria Math" panose="02040503050406030204" pitchFamily="18" charset="0"/>
                                      <a:ea typeface="+mn-ea"/>
                                      <a:cs typeface="+mn-cs"/>
                                    </a:rPr>
                                    <m:t>−1,1</m:t>
                                  </m:r>
                                </m:e>
                              </m:d>
                            </m:oMath>
                          </a14:m>
                          <a:endPar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Choice>
        <mc:Fallback xmlns="">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53342162"/>
                  </p:ext>
                </p:extLst>
              </p:nvPr>
            </p:nvGraphicFramePr>
            <p:xfrm>
              <a:off x="684494" y="2038433"/>
              <a:ext cx="11298381" cy="4006626"/>
            </p:xfrm>
            <a:graphic>
              <a:graphicData uri="http://schemas.openxmlformats.org/drawingml/2006/table">
                <a:tbl>
                  <a:tblPr>
                    <a:tableStyleId>{5C22544A-7EE6-4342-B048-85BDC9FD1C3A}</a:tableStyleId>
                  </a:tblPr>
                  <a:tblGrid>
                    <a:gridCol w="2162615">
                      <a:extLst>
                        <a:ext uri="{9D8B030D-6E8A-4147-A177-3AD203B41FA5}">
                          <a16:colId xmlns:a16="http://schemas.microsoft.com/office/drawing/2014/main" val="1248918888"/>
                        </a:ext>
                      </a:extLst>
                    </a:gridCol>
                    <a:gridCol w="5126182">
                      <a:extLst>
                        <a:ext uri="{9D8B030D-6E8A-4147-A177-3AD203B41FA5}">
                          <a16:colId xmlns:a16="http://schemas.microsoft.com/office/drawing/2014/main" val="845437493"/>
                        </a:ext>
                      </a:extLst>
                    </a:gridCol>
                    <a:gridCol w="400958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trigonométricas hiperbólicas en </a:t>
                          </a:r>
                          <a:r>
                            <a:rPr lang="es-ES" i="1" dirty="0" err="1">
                              <a:ln>
                                <a:solidFill>
                                  <a:schemeClr val="tx2"/>
                                </a:solidFill>
                              </a:ln>
                              <a:solidFill>
                                <a:schemeClr val="tx2"/>
                              </a:solidFill>
                            </a:rPr>
                            <a:t>math</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coseno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574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la tangente hiperbólica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86303123"/>
                      </a:ext>
                    </a:extLst>
                  </a:tr>
                  <a:tr h="574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math.acosh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42568" t="-409574" r="-78954" b="-200000"/>
                          </a:stretch>
                        </a:blip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937857481"/>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math.asinh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Devuelve el seno hiperbólico inverso de x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841929763"/>
                      </a:ext>
                    </a:extLst>
                  </a:tr>
                  <a:tr h="554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math.atanh</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(x)</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endParaRPr lang="es-ES"/>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blipFill>
                          <a:blip r:embed="rId3"/>
                          <a:stretch>
                            <a:fillRect l="-42568" t="-626374" r="-78954" b="-6593"/>
                          </a:stretch>
                        </a:blip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627579637"/>
                      </a:ext>
                    </a:extLst>
                  </a:tr>
                </a:tbl>
              </a:graphicData>
            </a:graphic>
          </p:graphicFrame>
        </mc:Fallback>
      </mc:AlternateContent>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FE4F9BDE-413D-49BE-881B-5B74D26BEDEB}"/>
              </a:ext>
            </a:extLst>
          </p:cNvPr>
          <p:cNvSpPr/>
          <p:nvPr/>
        </p:nvSpPr>
        <p:spPr>
          <a:xfrm>
            <a:off x="10906406" y="3054939"/>
            <a:ext cx="1093692" cy="923330"/>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3.76219</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3.62686</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0.96402</a:t>
            </a:r>
            <a:endParaRPr lang="es-ES" dirty="0"/>
          </a:p>
        </p:txBody>
      </p:sp>
      <p:pic>
        <p:nvPicPr>
          <p:cNvPr id="2" name="Imagen 1">
            <a:extLst>
              <a:ext uri="{FF2B5EF4-FFF2-40B4-BE49-F238E27FC236}">
                <a16:creationId xmlns:a16="http://schemas.microsoft.com/office/drawing/2014/main" id="{C1506FD5-2CE0-46F7-8D6B-456B85A75D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14421" y="2870171"/>
            <a:ext cx="2430756" cy="1027433"/>
          </a:xfrm>
          <a:prstGeom prst="rect">
            <a:avLst/>
          </a:prstGeom>
        </p:spPr>
      </p:pic>
      <p:sp>
        <p:nvSpPr>
          <p:cNvPr id="5" name="Rectángulo 4">
            <a:extLst>
              <a:ext uri="{FF2B5EF4-FFF2-40B4-BE49-F238E27FC236}">
                <a16:creationId xmlns:a16="http://schemas.microsoft.com/office/drawing/2014/main" id="{A564C08C-E89D-4256-AF50-EED24898EBA0}"/>
              </a:ext>
            </a:extLst>
          </p:cNvPr>
          <p:cNvSpPr/>
          <p:nvPr/>
        </p:nvSpPr>
        <p:spPr>
          <a:xfrm>
            <a:off x="10445051" y="3331938"/>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pic>
        <p:nvPicPr>
          <p:cNvPr id="6" name="Imagen 5">
            <a:extLst>
              <a:ext uri="{FF2B5EF4-FFF2-40B4-BE49-F238E27FC236}">
                <a16:creationId xmlns:a16="http://schemas.microsoft.com/office/drawing/2014/main" id="{D57308F4-AA2D-4BDD-9CEA-BCE78816FC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14421" y="4779451"/>
            <a:ext cx="2965308" cy="756771"/>
          </a:xfrm>
          <a:prstGeom prst="rect">
            <a:avLst/>
          </a:prstGeom>
        </p:spPr>
      </p:pic>
      <p:sp>
        <p:nvSpPr>
          <p:cNvPr id="10" name="Rectángulo 9">
            <a:extLst>
              <a:ext uri="{FF2B5EF4-FFF2-40B4-BE49-F238E27FC236}">
                <a16:creationId xmlns:a16="http://schemas.microsoft.com/office/drawing/2014/main" id="{14F2BFC6-2E14-4A89-B6D3-92D295C140BD}"/>
              </a:ext>
            </a:extLst>
          </p:cNvPr>
          <p:cNvSpPr/>
          <p:nvPr/>
        </p:nvSpPr>
        <p:spPr>
          <a:xfrm>
            <a:off x="11206969" y="4685471"/>
            <a:ext cx="955834" cy="923330"/>
          </a:xfrm>
          <a:prstGeom prst="rect">
            <a:avLst/>
          </a:prstGeom>
        </p:spPr>
        <p:txBody>
          <a:bodyPr wrap="none" lIns="36000">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 </a:t>
            </a:r>
          </a:p>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1.999 </a:t>
            </a:r>
            <a:endParaRPr lang="es-ES" dirty="0"/>
          </a:p>
        </p:txBody>
      </p:sp>
      <p:sp>
        <p:nvSpPr>
          <p:cNvPr id="12" name="Rectángulo 11">
            <a:extLst>
              <a:ext uri="{FF2B5EF4-FFF2-40B4-BE49-F238E27FC236}">
                <a16:creationId xmlns:a16="http://schemas.microsoft.com/office/drawing/2014/main" id="{500B809B-8DEB-4FBC-8E09-3C5A7528A66D}"/>
              </a:ext>
            </a:extLst>
          </p:cNvPr>
          <p:cNvSpPr/>
          <p:nvPr/>
        </p:nvSpPr>
        <p:spPr>
          <a:xfrm>
            <a:off x="10849519" y="4962470"/>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
        <p:nvSpPr>
          <p:cNvPr id="15" name="Rectángulo 14">
            <a:extLst>
              <a:ext uri="{FF2B5EF4-FFF2-40B4-BE49-F238E27FC236}">
                <a16:creationId xmlns:a16="http://schemas.microsoft.com/office/drawing/2014/main" id="{5018E570-A96A-4338-8A53-E5C4467CD3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7BA0C124-F643-48B0-9227-76EF8D5803E8}"/>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77E1016E-B794-4AA7-9513-B0197B3B2268}"/>
              </a:ext>
            </a:extLst>
          </p:cNvPr>
          <p:cNvSpPr/>
          <p:nvPr/>
        </p:nvSpPr>
        <p:spPr>
          <a:xfrm>
            <a:off x="810944" y="1525199"/>
            <a:ext cx="3495829"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math</a:t>
            </a:r>
            <a:r>
              <a:rPr lang="es-ES" i="1" dirty="0">
                <a:solidFill>
                  <a:schemeClr val="accent1">
                    <a:lumMod val="75000"/>
                  </a:schemeClr>
                </a:solidFill>
              </a:rPr>
              <a:t>. </a:t>
            </a:r>
            <a:r>
              <a:rPr lang="es-ES" dirty="0">
                <a:solidFill>
                  <a:schemeClr val="accent1">
                    <a:lumMod val="75000"/>
                  </a:schemeClr>
                </a:solidFill>
              </a:rPr>
              <a:t>Módulo matemático</a:t>
            </a:r>
            <a:endParaRPr lang="es-ES" dirty="0"/>
          </a:p>
        </p:txBody>
      </p:sp>
      <p:pic>
        <p:nvPicPr>
          <p:cNvPr id="18" name="Picture 2" descr="Www Icono Sitio Web - Imagen gratis en Pixabay">
            <a:hlinkClick r:id="rId6"/>
            <a:extLst>
              <a:ext uri="{FF2B5EF4-FFF2-40B4-BE49-F238E27FC236}">
                <a16:creationId xmlns:a16="http://schemas.microsoft.com/office/drawing/2014/main" id="{8A943237-1F18-44A7-B709-7D9112814C01}"/>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3178" y="1523117"/>
            <a:ext cx="474871" cy="46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31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2935701984"/>
              </p:ext>
            </p:extLst>
          </p:nvPr>
        </p:nvGraphicFramePr>
        <p:xfrm>
          <a:off x="471056" y="1833251"/>
          <a:ext cx="11511820" cy="4940274"/>
        </p:xfrm>
        <a:graphic>
          <a:graphicData uri="http://schemas.openxmlformats.org/drawingml/2006/table">
            <a:tbl>
              <a:tblPr>
                <a:tableStyleId>{5C22544A-7EE6-4342-B048-85BDC9FD1C3A}</a:tableStyleId>
              </a:tblPr>
              <a:tblGrid>
                <a:gridCol w="2022762">
                  <a:extLst>
                    <a:ext uri="{9D8B030D-6E8A-4147-A177-3AD203B41FA5}">
                      <a16:colId xmlns:a16="http://schemas.microsoft.com/office/drawing/2014/main" val="1248918888"/>
                    </a:ext>
                  </a:extLst>
                </a:gridCol>
                <a:gridCol w="4689764">
                  <a:extLst>
                    <a:ext uri="{9D8B030D-6E8A-4147-A177-3AD203B41FA5}">
                      <a16:colId xmlns:a16="http://schemas.microsoft.com/office/drawing/2014/main" val="845437493"/>
                    </a:ext>
                  </a:extLst>
                </a:gridCol>
                <a:gridCol w="479929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para interactuar con en sistema operativo en </a:t>
                      </a:r>
                      <a:r>
                        <a:rPr lang="es-ES" i="1" dirty="0">
                          <a:solidFill>
                            <a:schemeClr val="accent1">
                              <a:lumMod val="75000"/>
                            </a:schemeClr>
                          </a:solidFill>
                          <a:latin typeface="Arial Rounded MT Bold" panose="020F0704030504030204" pitchFamily="34" charset="0"/>
                        </a:rPr>
                        <a:t>os</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os.getcwd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kumimoji="0" lang="es-ES" sz="1800" b="0" i="0" u="none" strike="noStrike" kern="1200" cap="none" spc="0" normalizeH="0" baseline="0" dirty="0">
                          <a:ln>
                            <a:solidFill>
                              <a:srgbClr val="44546A"/>
                            </a:solidFill>
                          </a:ln>
                          <a:solidFill>
                            <a:srgbClr val="44546A"/>
                          </a:solidFill>
                          <a:effectLst/>
                          <a:uLnTx/>
                          <a:uFillTx/>
                          <a:latin typeface="Calibri Light" panose="020F0302020204030204"/>
                          <a:ea typeface="+mn-ea"/>
                          <a:cs typeface="+mn-cs"/>
                        </a:rPr>
                        <a:t>Devuelve la ruta en la que se encuentra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os.mkdir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Crea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920466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os.rmdir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5630655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os.listdir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Muestra los ficheros y carpetas de un directorio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7312757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os.remove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el fichero de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042367295"/>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os.system</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Ejecuta un comando en la consola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endParaRPr lang="es-ES"/>
                    </a:p>
                  </a:txBody>
                  <a:tcPr/>
                </a:tc>
                <a:extLst>
                  <a:ext uri="{0D108BD9-81ED-4DB2-BD59-A6C34878D82A}">
                    <a16:rowId xmlns:a16="http://schemas.microsoft.com/office/drawing/2014/main" val="276012888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os.rename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Cambia de nombre un fichero en la ruta dada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131291345"/>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8" name="Picture 2" descr="Www Icono Sitio Web - Imagen gratis en Pixabay">
            <a:hlinkClick r:id="rId3"/>
            <a:extLst>
              <a:ext uri="{FF2B5EF4-FFF2-40B4-BE49-F238E27FC236}">
                <a16:creationId xmlns:a16="http://schemas.microsoft.com/office/drawing/2014/main" id="{88924628-27C1-435B-9A0A-09EEE4B62A4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5277" y="1295075"/>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C5A3358-1C8C-4FE4-AFC2-E923FB51D55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68874" y="2803252"/>
            <a:ext cx="4603142" cy="3434401"/>
          </a:xfrm>
          <a:prstGeom prst="rect">
            <a:avLst/>
          </a:prstGeom>
        </p:spPr>
      </p:pic>
      <p:sp>
        <p:nvSpPr>
          <p:cNvPr id="12" name="Rectángulo 11">
            <a:extLst>
              <a:ext uri="{FF2B5EF4-FFF2-40B4-BE49-F238E27FC236}">
                <a16:creationId xmlns:a16="http://schemas.microsoft.com/office/drawing/2014/main" id="{61DB9D10-10DE-4517-8E80-8548C67BDB0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3" name="Rectángulo 12">
            <a:extLst>
              <a:ext uri="{FF2B5EF4-FFF2-40B4-BE49-F238E27FC236}">
                <a16:creationId xmlns:a16="http://schemas.microsoft.com/office/drawing/2014/main" id="{FC895DFC-3AD3-4573-B932-8708B2CB6760}"/>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4" name="Rectángulo 13">
            <a:extLst>
              <a:ext uri="{FF2B5EF4-FFF2-40B4-BE49-F238E27FC236}">
                <a16:creationId xmlns:a16="http://schemas.microsoft.com/office/drawing/2014/main" id="{3A7D825E-C94E-40A2-B381-493157FD1D73}"/>
              </a:ext>
            </a:extLst>
          </p:cNvPr>
          <p:cNvSpPr/>
          <p:nvPr/>
        </p:nvSpPr>
        <p:spPr>
          <a:xfrm>
            <a:off x="789042" y="1369583"/>
            <a:ext cx="3806235" cy="369332"/>
          </a:xfrm>
          <a:prstGeom prst="rect">
            <a:avLst/>
          </a:prstGeom>
        </p:spPr>
        <p:txBody>
          <a:bodyPr wrap="none">
            <a:spAutoFit/>
          </a:bodyPr>
          <a:lstStyle/>
          <a:p>
            <a:r>
              <a:rPr lang="es-ES" dirty="0">
                <a:solidFill>
                  <a:schemeClr val="accent1">
                    <a:lumMod val="75000"/>
                  </a:schemeClr>
                </a:solidFill>
              </a:rPr>
              <a:t>Módulo </a:t>
            </a:r>
            <a:r>
              <a:rPr lang="es-ES" i="1" dirty="0">
                <a:solidFill>
                  <a:schemeClr val="accent1">
                    <a:lumMod val="75000"/>
                  </a:schemeClr>
                </a:solidFill>
              </a:rPr>
              <a:t>os. </a:t>
            </a:r>
            <a:r>
              <a:rPr lang="es-ES" dirty="0">
                <a:solidFill>
                  <a:schemeClr val="accent1">
                    <a:lumMod val="75000"/>
                  </a:schemeClr>
                </a:solidFill>
              </a:rPr>
              <a:t>Módulo sistema operativo.</a:t>
            </a:r>
            <a:endParaRPr lang="es-ES" dirty="0"/>
          </a:p>
        </p:txBody>
      </p:sp>
    </p:spTree>
    <p:extLst>
      <p:ext uri="{BB962C8B-B14F-4D97-AF65-F5344CB8AC3E}">
        <p14:creationId xmlns:p14="http://schemas.microsoft.com/office/powerpoint/2010/main" val="221584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3702590836"/>
              </p:ext>
            </p:extLst>
          </p:nvPr>
        </p:nvGraphicFramePr>
        <p:xfrm>
          <a:off x="471056" y="1833251"/>
          <a:ext cx="11511820" cy="4940274"/>
        </p:xfrm>
        <a:graphic>
          <a:graphicData uri="http://schemas.openxmlformats.org/drawingml/2006/table">
            <a:tbl>
              <a:tblPr>
                <a:tableStyleId>{5C22544A-7EE6-4342-B048-85BDC9FD1C3A}</a:tableStyleId>
              </a:tblPr>
              <a:tblGrid>
                <a:gridCol w="2022762">
                  <a:extLst>
                    <a:ext uri="{9D8B030D-6E8A-4147-A177-3AD203B41FA5}">
                      <a16:colId xmlns:a16="http://schemas.microsoft.com/office/drawing/2014/main" val="1248918888"/>
                    </a:ext>
                  </a:extLst>
                </a:gridCol>
                <a:gridCol w="4689764">
                  <a:extLst>
                    <a:ext uri="{9D8B030D-6E8A-4147-A177-3AD203B41FA5}">
                      <a16:colId xmlns:a16="http://schemas.microsoft.com/office/drawing/2014/main" val="845437493"/>
                    </a:ext>
                  </a:extLst>
                </a:gridCol>
                <a:gridCol w="4799294">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para interactuar con en sistema operativo en </a:t>
                      </a:r>
                      <a:r>
                        <a:rPr lang="es-ES" i="1" dirty="0">
                          <a:solidFill>
                            <a:schemeClr val="accent1">
                              <a:lumMod val="75000"/>
                            </a:schemeClr>
                          </a:solidFill>
                          <a:latin typeface="Arial Rounded MT Bold" panose="020F0704030504030204" pitchFamily="34" charset="0"/>
                        </a:rPr>
                        <a:t>os</a:t>
                      </a: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pPr algn="ctr"/>
                      <a:endParaRPr lang="es-ES" i="1"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32965612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os.getcwd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kumimoji="0" lang="es-ES" sz="1800" b="0" i="0" u="none" strike="noStrike" kern="1200" cap="none" spc="0" normalizeH="0" baseline="0" dirty="0">
                          <a:ln>
                            <a:solidFill>
                              <a:srgbClr val="44546A"/>
                            </a:solidFill>
                          </a:ln>
                          <a:solidFill>
                            <a:srgbClr val="44546A"/>
                          </a:solidFill>
                          <a:effectLst/>
                          <a:uLnTx/>
                          <a:uFillTx/>
                          <a:latin typeface="Calibri Light" panose="020F0302020204030204"/>
                          <a:ea typeface="+mn-ea"/>
                          <a:cs typeface="+mn-cs"/>
                        </a:rPr>
                        <a:t>Devuelve la ruta en la que se encuentra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os.mkdir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Crea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920466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os.rmdir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un directorio en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5630655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os.listdir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Muestra los ficheros y carpetas de un directorio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73127572"/>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os.remove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Elimina el fichero de la ruta especificada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042367295"/>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os.system</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Ejecuta un comando en la consola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endParaRPr lang="es-ES"/>
                    </a:p>
                  </a:txBody>
                  <a:tcPr/>
                </a:tc>
                <a:extLst>
                  <a:ext uri="{0D108BD9-81ED-4DB2-BD59-A6C34878D82A}">
                    <a16:rowId xmlns:a16="http://schemas.microsoft.com/office/drawing/2014/main" val="2760128888"/>
                  </a:ext>
                </a:extLst>
              </a:tr>
              <a:tr h="638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os.rename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Cambia de nombre un fichero en la ruta dada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131291345"/>
                  </a:ext>
                </a:extLst>
              </a:tr>
            </a:tbl>
          </a:graphicData>
        </a:graphic>
      </p:graphicFrame>
      <p:pic>
        <p:nvPicPr>
          <p:cNvPr id="14" name="Imagen 13">
            <a:extLst>
              <a:ext uri="{FF2B5EF4-FFF2-40B4-BE49-F238E27FC236}">
                <a16:creationId xmlns:a16="http://schemas.microsoft.com/office/drawing/2014/main" id="{1D62DB2E-2931-4D2C-8666-885F7C4A3229}"/>
              </a:ext>
            </a:extLst>
          </p:cNvPr>
          <p:cNvPicPr>
            <a:picLocks noChangeAspect="1"/>
          </p:cNvPicPr>
          <p:nvPr/>
        </p:nvPicPr>
        <p:blipFill rotWithShape="1">
          <a:blip r:embed="rId3"/>
          <a:srcRect l="-693" t="1238" r="34134" b="-1238"/>
          <a:stretch/>
        </p:blipFill>
        <p:spPr>
          <a:xfrm>
            <a:off x="1510212" y="2533191"/>
            <a:ext cx="4963955" cy="4057650"/>
          </a:xfrm>
          <a:prstGeom prst="rect">
            <a:avLst/>
          </a:prstGeom>
          <a:ln w="50800">
            <a:solidFill>
              <a:schemeClr val="accent5">
                <a:lumMod val="50000"/>
              </a:schemeClr>
            </a:solidFill>
          </a:ln>
        </p:spPr>
      </p:pic>
      <p:pic>
        <p:nvPicPr>
          <p:cNvPr id="13" name="Imagen 12">
            <a:extLst>
              <a:ext uri="{FF2B5EF4-FFF2-40B4-BE49-F238E27FC236}">
                <a16:creationId xmlns:a16="http://schemas.microsoft.com/office/drawing/2014/main" id="{D55D74CD-F296-4A03-9C77-642ECF8BD40E}"/>
              </a:ext>
            </a:extLst>
          </p:cNvPr>
          <p:cNvPicPr>
            <a:picLocks noChangeAspect="1"/>
          </p:cNvPicPr>
          <p:nvPr/>
        </p:nvPicPr>
        <p:blipFill>
          <a:blip r:embed="rId4"/>
          <a:stretch>
            <a:fillRect/>
          </a:stretch>
        </p:blipFill>
        <p:spPr>
          <a:xfrm>
            <a:off x="1510211" y="2079300"/>
            <a:ext cx="4963955" cy="4448175"/>
          </a:xfrm>
          <a:prstGeom prst="rect">
            <a:avLst/>
          </a:prstGeom>
          <a:ln w="50800">
            <a:solidFill>
              <a:schemeClr val="accent5">
                <a:lumMod val="50000"/>
              </a:schemeClr>
            </a:solidFill>
          </a:ln>
        </p:spPr>
      </p:pic>
      <p:pic>
        <p:nvPicPr>
          <p:cNvPr id="12" name="Imagen 11">
            <a:extLst>
              <a:ext uri="{FF2B5EF4-FFF2-40B4-BE49-F238E27FC236}">
                <a16:creationId xmlns:a16="http://schemas.microsoft.com/office/drawing/2014/main" id="{92F11236-6305-46F7-8697-FD67F7002C2C}"/>
              </a:ext>
            </a:extLst>
          </p:cNvPr>
          <p:cNvPicPr>
            <a:picLocks noChangeAspect="1"/>
          </p:cNvPicPr>
          <p:nvPr/>
        </p:nvPicPr>
        <p:blipFill rotWithShape="1">
          <a:blip r:embed="rId5"/>
          <a:srcRect r="5073"/>
          <a:stretch/>
        </p:blipFill>
        <p:spPr>
          <a:xfrm>
            <a:off x="1510211" y="2079300"/>
            <a:ext cx="4963955" cy="4457700"/>
          </a:xfrm>
          <a:prstGeom prst="rect">
            <a:avLst/>
          </a:prstGeom>
          <a:ln w="50800">
            <a:solidFill>
              <a:schemeClr val="accent5">
                <a:lumMod val="50000"/>
              </a:schemeClr>
            </a:solidFill>
          </a:ln>
        </p:spPr>
      </p:pic>
      <p:pic>
        <p:nvPicPr>
          <p:cNvPr id="15" name="Imagen 14">
            <a:extLst>
              <a:ext uri="{FF2B5EF4-FFF2-40B4-BE49-F238E27FC236}">
                <a16:creationId xmlns:a16="http://schemas.microsoft.com/office/drawing/2014/main" id="{D3FA48F9-6AB6-4BC0-B316-98DE968DA786}"/>
              </a:ext>
            </a:extLst>
          </p:cNvPr>
          <p:cNvPicPr>
            <a:picLocks noChangeAspect="1"/>
          </p:cNvPicPr>
          <p:nvPr/>
        </p:nvPicPr>
        <p:blipFill>
          <a:blip r:embed="rId6"/>
          <a:stretch>
            <a:fillRect/>
          </a:stretch>
        </p:blipFill>
        <p:spPr>
          <a:xfrm>
            <a:off x="1510209" y="2091577"/>
            <a:ext cx="4963955" cy="4857750"/>
          </a:xfrm>
          <a:prstGeom prst="rect">
            <a:avLst/>
          </a:prstGeom>
          <a:ln w="50800">
            <a:solidFill>
              <a:schemeClr val="accent5">
                <a:lumMod val="50000"/>
              </a:schemeClr>
            </a:solidFill>
          </a:ln>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0" name="Imagen 9">
            <a:extLst>
              <a:ext uri="{FF2B5EF4-FFF2-40B4-BE49-F238E27FC236}">
                <a16:creationId xmlns:a16="http://schemas.microsoft.com/office/drawing/2014/main" id="{7C5A3358-1C8C-4FE4-AFC2-E923FB51D55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68874" y="2803252"/>
            <a:ext cx="4603142" cy="3434401"/>
          </a:xfrm>
          <a:prstGeom prst="rect">
            <a:avLst/>
          </a:prstGeom>
        </p:spPr>
      </p:pic>
      <p:pic>
        <p:nvPicPr>
          <p:cNvPr id="16" name="Imagen 15">
            <a:extLst>
              <a:ext uri="{FF2B5EF4-FFF2-40B4-BE49-F238E27FC236}">
                <a16:creationId xmlns:a16="http://schemas.microsoft.com/office/drawing/2014/main" id="{8D2C9C6D-508C-43D4-902D-102F23F29D13}"/>
              </a:ext>
            </a:extLst>
          </p:cNvPr>
          <p:cNvPicPr>
            <a:picLocks noChangeAspect="1"/>
          </p:cNvPicPr>
          <p:nvPr/>
        </p:nvPicPr>
        <p:blipFill rotWithShape="1">
          <a:blip r:embed="rId8"/>
          <a:srcRect r="1565"/>
          <a:stretch/>
        </p:blipFill>
        <p:spPr>
          <a:xfrm>
            <a:off x="1510210" y="2488875"/>
            <a:ext cx="4959864" cy="4038600"/>
          </a:xfrm>
          <a:prstGeom prst="rect">
            <a:avLst/>
          </a:prstGeom>
          <a:ln w="50800">
            <a:solidFill>
              <a:schemeClr val="accent5">
                <a:lumMod val="50000"/>
              </a:schemeClr>
            </a:solidFill>
          </a:ln>
        </p:spPr>
      </p:pic>
      <p:pic>
        <p:nvPicPr>
          <p:cNvPr id="17" name="Picture 2" descr="Www Icono Sitio Web - Imagen gratis en Pixabay">
            <a:hlinkClick r:id="rId9"/>
            <a:extLst>
              <a:ext uri="{FF2B5EF4-FFF2-40B4-BE49-F238E27FC236}">
                <a16:creationId xmlns:a16="http://schemas.microsoft.com/office/drawing/2014/main" id="{7B849FBC-44CF-42CA-9D3B-C5F0FDD0C5A9}"/>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5277" y="1295075"/>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86F4DC78-AF47-45AA-8B79-FA4978A1E3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BF287539-FAA6-49AE-BEC1-57CFA7CC1B9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20" name="Rectángulo 19">
            <a:extLst>
              <a:ext uri="{FF2B5EF4-FFF2-40B4-BE49-F238E27FC236}">
                <a16:creationId xmlns:a16="http://schemas.microsoft.com/office/drawing/2014/main" id="{9DF5AC5B-E3BE-41E1-9ED1-BE9980A6CFD0}"/>
              </a:ext>
            </a:extLst>
          </p:cNvPr>
          <p:cNvSpPr/>
          <p:nvPr/>
        </p:nvSpPr>
        <p:spPr>
          <a:xfrm>
            <a:off x="789042" y="1369583"/>
            <a:ext cx="3806235" cy="369332"/>
          </a:xfrm>
          <a:prstGeom prst="rect">
            <a:avLst/>
          </a:prstGeom>
        </p:spPr>
        <p:txBody>
          <a:bodyPr wrap="none">
            <a:spAutoFit/>
          </a:bodyPr>
          <a:lstStyle/>
          <a:p>
            <a:r>
              <a:rPr lang="es-ES" dirty="0">
                <a:solidFill>
                  <a:schemeClr val="accent1">
                    <a:lumMod val="75000"/>
                  </a:schemeClr>
                </a:solidFill>
              </a:rPr>
              <a:t>Módulo </a:t>
            </a:r>
            <a:r>
              <a:rPr lang="es-ES" i="1" dirty="0">
                <a:solidFill>
                  <a:schemeClr val="accent1">
                    <a:lumMod val="75000"/>
                  </a:schemeClr>
                </a:solidFill>
              </a:rPr>
              <a:t>os. </a:t>
            </a:r>
            <a:r>
              <a:rPr lang="es-ES" dirty="0">
                <a:solidFill>
                  <a:schemeClr val="accent1">
                    <a:lumMod val="75000"/>
                  </a:schemeClr>
                </a:solidFill>
              </a:rPr>
              <a:t>Módulo sistema operativo.</a:t>
            </a:r>
            <a:endParaRPr lang="es-ES" dirty="0"/>
          </a:p>
        </p:txBody>
      </p:sp>
    </p:spTree>
    <p:extLst>
      <p:ext uri="{BB962C8B-B14F-4D97-AF65-F5344CB8AC3E}">
        <p14:creationId xmlns:p14="http://schemas.microsoft.com/office/powerpoint/2010/main" val="427602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a:extLst>
              <a:ext uri="{FF2B5EF4-FFF2-40B4-BE49-F238E27FC236}">
                <a16:creationId xmlns:a16="http://schemas.microsoft.com/office/drawing/2014/main" id="{D2D88905-4C8B-4210-B6F3-12B2F088DDFA}"/>
              </a:ext>
            </a:extLst>
          </p:cNvPr>
          <p:cNvGraphicFramePr>
            <a:graphicFrameLocks noGrp="1" noChangeAspect="1"/>
          </p:cNvGraphicFramePr>
          <p:nvPr>
            <p:extLst>
              <p:ext uri="{D42A27DB-BD31-4B8C-83A1-F6EECF244321}">
                <p14:modId xmlns:p14="http://schemas.microsoft.com/office/powerpoint/2010/main" val="775095747"/>
              </p:ext>
            </p:extLst>
          </p:nvPr>
        </p:nvGraphicFramePr>
        <p:xfrm>
          <a:off x="235527" y="1950829"/>
          <a:ext cx="11747348" cy="4496178"/>
        </p:xfrm>
        <a:graphic>
          <a:graphicData uri="http://schemas.openxmlformats.org/drawingml/2006/table">
            <a:tbl>
              <a:tblPr>
                <a:tableStyleId>{5C22544A-7EE6-4342-B048-85BDC9FD1C3A}</a:tableStyleId>
              </a:tblPr>
              <a:tblGrid>
                <a:gridCol w="4357255">
                  <a:extLst>
                    <a:ext uri="{9D8B030D-6E8A-4147-A177-3AD203B41FA5}">
                      <a16:colId xmlns:a16="http://schemas.microsoft.com/office/drawing/2014/main" val="1248918888"/>
                    </a:ext>
                  </a:extLst>
                </a:gridCol>
                <a:gridCol w="3246108">
                  <a:extLst>
                    <a:ext uri="{9D8B030D-6E8A-4147-A177-3AD203B41FA5}">
                      <a16:colId xmlns:a16="http://schemas.microsoft.com/office/drawing/2014/main" val="845437493"/>
                    </a:ext>
                  </a:extLst>
                </a:gridCol>
                <a:gridCol w="4143985">
                  <a:extLst>
                    <a:ext uri="{9D8B030D-6E8A-4147-A177-3AD203B41FA5}">
                      <a16:colId xmlns:a16="http://schemas.microsoft.com/office/drawing/2014/main" val="999525535"/>
                    </a:ext>
                  </a:extLst>
                </a:gridCol>
              </a:tblGrid>
              <a:tr h="472818">
                <a:tc gridSpan="3">
                  <a:txBody>
                    <a:bodyPr/>
                    <a:lstStyle/>
                    <a:p>
                      <a:pPr algn="ctr"/>
                      <a:r>
                        <a:rPr lang="es-ES" dirty="0">
                          <a:ln>
                            <a:solidFill>
                              <a:schemeClr val="tx2"/>
                            </a:solidFill>
                          </a:ln>
                          <a:solidFill>
                            <a:schemeClr val="tx2"/>
                          </a:solidFill>
                        </a:rPr>
                        <a:t>Métodos/Funciones </a:t>
                      </a:r>
                      <a:r>
                        <a:rPr lang="es-ES" sz="1800" kern="1200" dirty="0">
                          <a:ln>
                            <a:solidFill>
                              <a:schemeClr val="tx2"/>
                            </a:solidFill>
                          </a:ln>
                          <a:solidFill>
                            <a:schemeClr val="tx2"/>
                          </a:solidFill>
                          <a:latin typeface="+mn-lt"/>
                          <a:ea typeface="+mn-ea"/>
                          <a:cs typeface="+mn-cs"/>
                        </a:rPr>
                        <a:t>generadores de números pseudoaleatorios en el módulo</a:t>
                      </a:r>
                      <a:r>
                        <a:rPr lang="es-ES" sz="1800" b="0" i="0" kern="1200" dirty="0">
                          <a:solidFill>
                            <a:schemeClr val="dk1"/>
                          </a:solidFill>
                          <a:effectLst/>
                          <a:latin typeface="+mn-lt"/>
                          <a:ea typeface="+mn-ea"/>
                          <a:cs typeface="+mn-cs"/>
                        </a:rPr>
                        <a:t> </a:t>
                      </a:r>
                      <a:r>
                        <a:rPr lang="es-ES" i="1" dirty="0" err="1">
                          <a:ln>
                            <a:solidFill>
                              <a:schemeClr val="tx2"/>
                            </a:solidFill>
                          </a:ln>
                          <a:solidFill>
                            <a:schemeClr val="tx2"/>
                          </a:solidFill>
                        </a:rPr>
                        <a:t>random</a:t>
                      </a:r>
                      <a:r>
                        <a:rPr lang="es-ES" i="1" dirty="0">
                          <a:ln>
                            <a:solidFill>
                              <a:schemeClr val="tx2"/>
                            </a:solidFill>
                          </a:ln>
                          <a:solidFill>
                            <a:schemeClr val="tx2"/>
                          </a:solidFill>
                        </a:rPr>
                        <a:t> (alias </a:t>
                      </a:r>
                      <a:r>
                        <a:rPr lang="es-ES" i="1" dirty="0" err="1">
                          <a:ln>
                            <a:solidFill>
                              <a:schemeClr val="tx2"/>
                            </a:solidFill>
                          </a:ln>
                          <a:solidFill>
                            <a:schemeClr val="tx2"/>
                          </a:solidFill>
                        </a:rPr>
                        <a:t>rd</a:t>
                      </a:r>
                      <a:r>
                        <a:rPr lang="es-ES" i="1" dirty="0">
                          <a:ln>
                            <a:solidFill>
                              <a:schemeClr val="tx2"/>
                            </a:solidFill>
                          </a:ln>
                          <a:solidFill>
                            <a:schemeClr val="tx2"/>
                          </a:solidFill>
                        </a:rPr>
                        <a:t>)</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kern="1200" dirty="0" err="1">
                          <a:solidFill>
                            <a:schemeClr val="accent1">
                              <a:lumMod val="75000"/>
                            </a:schemeClr>
                          </a:solidFill>
                          <a:latin typeface="Courier New" panose="02070309020205020404" pitchFamily="49" charset="0"/>
                          <a:ea typeface="+mn-ea"/>
                          <a:cs typeface="Courier New" panose="02070309020205020404" pitchFamily="49" charset="0"/>
                        </a:rPr>
                        <a:t>rd.seed</a:t>
                      </a:r>
                      <a:r>
                        <a:rPr lang="es-ES" sz="16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que será la semilla inicial para el generador de números aleatorio. Por defecto usará el reloj del sistema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443192531"/>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rd.randrange</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a:t>
                      </a: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inic</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 fin[, </a:t>
                      </a:r>
                      <a:r>
                        <a:rPr lang="en-US" sz="1600" kern="1200" dirty="0" err="1">
                          <a:solidFill>
                            <a:schemeClr val="accent1">
                              <a:lumMod val="75000"/>
                            </a:schemeClr>
                          </a:solidFill>
                          <a:latin typeface="Courier New" panose="02070309020205020404" pitchFamily="49" charset="0"/>
                          <a:ea typeface="+mn-ea"/>
                          <a:cs typeface="Courier New" panose="02070309020205020404" pitchFamily="49" charset="0"/>
                        </a:rPr>
                        <a:t>paso</a:t>
                      </a:r>
                      <a:r>
                        <a:rPr lang="en-US" sz="1600" kern="1200" dirty="0">
                          <a:solidFill>
                            <a:schemeClr val="accent1">
                              <a:lumMod val="75000"/>
                            </a:schemeClr>
                          </a:solidFill>
                          <a:latin typeface="Courier New" panose="02070309020205020404" pitchFamily="49" charset="0"/>
                          <a:ea typeface="+mn-ea"/>
                          <a:cs typeface="Courier New" panose="02070309020205020404" pitchFamily="49" charset="0"/>
                        </a:rPr>
                        <a:t>])</a:t>
                      </a:r>
                      <a:endParaRPr lang="es-ES" sz="16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entero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y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fin)</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saltando de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paso</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en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paso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082323639"/>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rd.randint</a:t>
                      </a:r>
                      <a:r>
                        <a:rPr kumimoji="0" lang="en-US" sz="16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r>
                        <a:rPr kumimoji="0" lang="en-US" sz="16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inic</a:t>
                      </a:r>
                      <a:r>
                        <a:rPr kumimoji="0" lang="en-US" sz="16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 fin)</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entero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 y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fin]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229338085"/>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rd.random</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endParaRPr lang="es-ES" sz="20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real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[0.0,1.0)</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870243159"/>
                  </a:ext>
                </a:extLst>
              </a:tr>
              <a:tr h="6373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rd.uniform</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baseline="0" noProof="0" dirty="0" err="1">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inic</a:t>
                      </a:r>
                      <a:r>
                        <a:rPr kumimoji="0" lang="en-US" sz="1800" b="0" i="0" u="none" strike="noStrike" kern="1200" cap="none" spc="0" normalizeH="0" baseline="0" noProof="0" dirty="0">
                          <a:ln>
                            <a:noFill/>
                          </a:ln>
                          <a:solidFill>
                            <a:srgbClr val="4472C4">
                              <a:lumMod val="75000"/>
                            </a:srgbClr>
                          </a:solidFill>
                          <a:effectLst/>
                          <a:uLnTx/>
                          <a:uFillTx/>
                          <a:latin typeface="Courier New" panose="02070309020205020404" pitchFamily="49" charset="0"/>
                          <a:ea typeface="+mn-ea"/>
                          <a:cs typeface="Courier New" panose="02070309020205020404" pitchFamily="49" charset="0"/>
                        </a:rPr>
                        <a:t>, fin)</a:t>
                      </a:r>
                      <a:endParaRPr lang="es-ES" sz="20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Genera un número real aleatorio entre </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r>
                        <a:rPr lang="es-ES" sz="1600" kern="1200" noProof="0" dirty="0" err="1">
                          <a:solidFill>
                            <a:schemeClr val="accent1">
                              <a:lumMod val="75000"/>
                            </a:schemeClr>
                          </a:solidFill>
                          <a:latin typeface="Courier New" panose="02070309020205020404" pitchFamily="49" charset="0"/>
                          <a:ea typeface="+mn-ea"/>
                          <a:cs typeface="Courier New" panose="02070309020205020404" pitchFamily="49" charset="0"/>
                        </a:rPr>
                        <a:t>inic,fin</a:t>
                      </a:r>
                      <a:r>
                        <a:rPr lang="es-ES" sz="1600" kern="1200" noProof="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406749763"/>
                  </a:ext>
                </a:extLst>
              </a:tr>
            </a:tbl>
          </a:graphicData>
        </a:graphic>
      </p:graphicFrame>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3" name="Picture 2" descr="Www Icono Sitio Web - Imagen gratis en Pixabay">
            <a:hlinkClick r:id="rId3"/>
            <a:extLst>
              <a:ext uri="{FF2B5EF4-FFF2-40B4-BE49-F238E27FC236}">
                <a16:creationId xmlns:a16="http://schemas.microsoft.com/office/drawing/2014/main" id="{FD21A582-F2CD-43AC-AB5F-1755A9F8E28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2266" y="1323231"/>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0E6E6059-845D-4BB9-AFF0-9C8998DB1E36}"/>
              </a:ext>
            </a:extLst>
          </p:cNvPr>
          <p:cNvPicPr>
            <a:picLocks noChangeAspect="1"/>
          </p:cNvPicPr>
          <p:nvPr/>
        </p:nvPicPr>
        <p:blipFill rotWithShape="1">
          <a:blip r:embed="rId5">
            <a:clrChange>
              <a:clrFrom>
                <a:srgbClr val="FFFFFF"/>
              </a:clrFrom>
              <a:clrTo>
                <a:srgbClr val="FFFFFF">
                  <a:alpha val="0"/>
                </a:srgbClr>
              </a:clrTo>
            </a:clrChange>
          </a:blip>
          <a:srcRect l="16501" t="57226"/>
          <a:stretch/>
        </p:blipFill>
        <p:spPr>
          <a:xfrm>
            <a:off x="7917593" y="2511751"/>
            <a:ext cx="2591220" cy="224196"/>
          </a:xfrm>
          <a:prstGeom prst="rect">
            <a:avLst/>
          </a:prstGeom>
        </p:spPr>
      </p:pic>
      <p:pic>
        <p:nvPicPr>
          <p:cNvPr id="7" name="Imagen 6">
            <a:extLst>
              <a:ext uri="{FF2B5EF4-FFF2-40B4-BE49-F238E27FC236}">
                <a16:creationId xmlns:a16="http://schemas.microsoft.com/office/drawing/2014/main" id="{A9C4F4B9-410B-4583-8065-CAFFA6D0311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96809" y="2832908"/>
            <a:ext cx="3888797" cy="2295796"/>
          </a:xfrm>
          <a:prstGeom prst="rect">
            <a:avLst/>
          </a:prstGeom>
        </p:spPr>
      </p:pic>
      <p:pic>
        <p:nvPicPr>
          <p:cNvPr id="8" name="Imagen 7">
            <a:extLst>
              <a:ext uri="{FF2B5EF4-FFF2-40B4-BE49-F238E27FC236}">
                <a16:creationId xmlns:a16="http://schemas.microsoft.com/office/drawing/2014/main" id="{BD276D7D-CECB-4E38-9D27-9696843B19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961191" y="5335861"/>
            <a:ext cx="3773610" cy="999580"/>
          </a:xfrm>
          <a:prstGeom prst="rect">
            <a:avLst/>
          </a:prstGeom>
        </p:spPr>
      </p:pic>
      <p:sp>
        <p:nvSpPr>
          <p:cNvPr id="15" name="Rectángulo 14">
            <a:extLst>
              <a:ext uri="{FF2B5EF4-FFF2-40B4-BE49-F238E27FC236}">
                <a16:creationId xmlns:a16="http://schemas.microsoft.com/office/drawing/2014/main" id="{46DCB739-7D1D-450F-9201-034FBD3DA2E8}"/>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54E69BC3-B8A5-4A5B-B77B-44982DB5600B}"/>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 Funciones en Módulos Externos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A98D311F-E263-4528-B268-69997189E20E}"/>
              </a:ext>
            </a:extLst>
          </p:cNvPr>
          <p:cNvSpPr/>
          <p:nvPr/>
        </p:nvSpPr>
        <p:spPr>
          <a:xfrm>
            <a:off x="789042" y="1369583"/>
            <a:ext cx="4753224" cy="369332"/>
          </a:xfrm>
          <a:prstGeom prst="rect">
            <a:avLst/>
          </a:prstGeom>
        </p:spPr>
        <p:txBody>
          <a:bodyPr wrap="none">
            <a:spAutoFit/>
          </a:bodyPr>
          <a:lstStyle/>
          <a:p>
            <a:r>
              <a:rPr lang="es-ES" dirty="0">
                <a:solidFill>
                  <a:schemeClr val="accent1">
                    <a:lumMod val="75000"/>
                  </a:schemeClr>
                </a:solidFill>
              </a:rPr>
              <a:t>Módulo </a:t>
            </a:r>
            <a:r>
              <a:rPr lang="es-ES" i="1" dirty="0" err="1">
                <a:solidFill>
                  <a:schemeClr val="accent1">
                    <a:lumMod val="75000"/>
                  </a:schemeClr>
                </a:solidFill>
              </a:rPr>
              <a:t>random</a:t>
            </a:r>
            <a:r>
              <a:rPr lang="es-ES" i="1" dirty="0">
                <a:solidFill>
                  <a:schemeClr val="accent1">
                    <a:lumMod val="75000"/>
                  </a:schemeClr>
                </a:solidFill>
              </a:rPr>
              <a:t>. </a:t>
            </a:r>
            <a:r>
              <a:rPr lang="es-ES" dirty="0">
                <a:solidFill>
                  <a:schemeClr val="accent1">
                    <a:lumMod val="75000"/>
                  </a:schemeClr>
                </a:solidFill>
              </a:rPr>
              <a:t>Generador números aleatorios.</a:t>
            </a:r>
            <a:endParaRPr lang="es-ES" dirty="0"/>
          </a:p>
        </p:txBody>
      </p:sp>
    </p:spTree>
    <p:extLst>
      <p:ext uri="{BB962C8B-B14F-4D97-AF65-F5344CB8AC3E}">
        <p14:creationId xmlns:p14="http://schemas.microsoft.com/office/powerpoint/2010/main" val="37558842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1754326"/>
          </a:xfrm>
          <a:prstGeom prst="rect">
            <a:avLst/>
          </a:prstGeom>
        </p:spPr>
        <p:txBody>
          <a:bodyPr wrap="square">
            <a:spAutoFit/>
          </a:bodyPr>
          <a:lstStyle/>
          <a:p>
            <a:pPr marL="342900" indent="-342900">
              <a:buFont typeface="+mj-lt"/>
              <a:buAutoNum type="arabicPeriod" startAt="8"/>
            </a:pPr>
            <a:r>
              <a:rPr lang="es-ES" dirty="0">
                <a:solidFill>
                  <a:schemeClr val="accent5">
                    <a:lumMod val="50000"/>
                  </a:schemeClr>
                </a:solidFill>
              </a:rPr>
              <a:t>Escribe un código que use el módulo </a:t>
            </a:r>
            <a:r>
              <a:rPr lang="es-ES" dirty="0" err="1">
                <a:solidFill>
                  <a:schemeClr val="accent5">
                    <a:lumMod val="50000"/>
                  </a:schemeClr>
                </a:solidFill>
              </a:rPr>
              <a:t>math</a:t>
            </a:r>
            <a:r>
              <a:rPr lang="es-ES" dirty="0">
                <a:solidFill>
                  <a:schemeClr val="accent5">
                    <a:lumMod val="50000"/>
                  </a:schemeClr>
                </a:solidFill>
              </a:rPr>
              <a:t> y el módulo </a:t>
            </a:r>
            <a:r>
              <a:rPr lang="es-ES" dirty="0" err="1">
                <a:solidFill>
                  <a:schemeClr val="accent5">
                    <a:lumMod val="50000"/>
                  </a:schemeClr>
                </a:solidFill>
              </a:rPr>
              <a:t>random</a:t>
            </a:r>
            <a:r>
              <a:rPr lang="es-ES" dirty="0">
                <a:solidFill>
                  <a:schemeClr val="accent5">
                    <a:lumMod val="50000"/>
                  </a:schemeClr>
                </a:solidFill>
              </a:rPr>
              <a:t>. El programa debe:</a:t>
            </a:r>
          </a:p>
          <a:p>
            <a:pPr marL="342900" indent="-342900">
              <a:buFont typeface="+mj-lt"/>
              <a:buAutoNum type="arabicPeriod" startAt="8"/>
            </a:pPr>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Generar un valor aleatorio en el intervalo  –pi y pi , calcular su coseno y escribirlo por pantalla.</a:t>
            </a:r>
          </a:p>
          <a:p>
            <a:pPr marL="800100" lvl="1" indent="-342900">
              <a:buFont typeface="Wingdings" panose="05000000000000000000" pitchFamily="2" charset="2"/>
              <a:buChar char="ü"/>
            </a:pPr>
            <a:r>
              <a:rPr lang="es-ES" dirty="0">
                <a:solidFill>
                  <a:schemeClr val="accent5">
                    <a:lumMod val="50000"/>
                  </a:schemeClr>
                </a:solidFill>
              </a:rPr>
              <a:t>Generar un entero aleatorio entre 0 y 360. Convertir el valor a radianes, calcular el seno y escribirlo por pantalla. </a:t>
            </a:r>
          </a:p>
          <a:p>
            <a:pPr marL="800100" lvl="1" indent="-342900">
              <a:buFont typeface="Wingdings" panose="05000000000000000000" pitchFamily="2" charset="2"/>
              <a:buChar char="ü"/>
            </a:pPr>
            <a:r>
              <a:rPr lang="es-ES" dirty="0">
                <a:solidFill>
                  <a:schemeClr val="accent5">
                    <a:lumMod val="50000"/>
                  </a:schemeClr>
                </a:solidFill>
              </a:rPr>
              <a:t>Generar 3 números enteros: </a:t>
            </a:r>
            <a:r>
              <a:rPr lang="es-ES" dirty="0" err="1">
                <a:solidFill>
                  <a:schemeClr val="accent5">
                    <a:lumMod val="50000"/>
                  </a:schemeClr>
                </a:solidFill>
              </a:rPr>
              <a:t>a,b,c</a:t>
            </a:r>
            <a:r>
              <a:rPr lang="es-ES" dirty="0">
                <a:solidFill>
                  <a:schemeClr val="accent5">
                    <a:lumMod val="50000"/>
                  </a:schemeClr>
                </a:solidFill>
              </a:rPr>
              <a:t> entre 0 y 7. Con esos número formará el entero en base octal </a:t>
            </a:r>
            <a:r>
              <a:rPr lang="es-ES" dirty="0" err="1">
                <a:solidFill>
                  <a:schemeClr val="accent5">
                    <a:lumMod val="50000"/>
                  </a:schemeClr>
                </a:solidFill>
              </a:rPr>
              <a:t>abc</a:t>
            </a:r>
            <a:r>
              <a:rPr lang="es-ES" dirty="0">
                <a:solidFill>
                  <a:schemeClr val="accent5">
                    <a:lumMod val="50000"/>
                  </a:schemeClr>
                </a:solidFill>
              </a:rPr>
              <a:t> que convertirá a base decimal. Por pantalla saldrán ambos números.</a:t>
            </a:r>
            <a:endParaRPr lang="es-ES" dirty="0">
              <a:latin typeface="Consolas" panose="020B0609020204030204" pitchFamily="49" charset="0"/>
            </a:endParaRP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7CFACF70-773A-BF64-3963-C6ED017986C2}"/>
              </a:ext>
            </a:extLst>
          </p:cNvPr>
          <p:cNvSpPr>
            <a:spLocks noGrp="1"/>
          </p:cNvSpPr>
          <p:nvPr>
            <p:ph type="sldNum" sz="quarter" idx="12"/>
          </p:nvPr>
        </p:nvSpPr>
        <p:spPr/>
        <p:txBody>
          <a:bodyPr/>
          <a:lstStyle/>
          <a:p>
            <a:fld id="{AEDFCC94-4745-410C-B18E-20525921026C}" type="slidenum">
              <a:rPr lang="es-ES" smtClean="0"/>
              <a:t>114</a:t>
            </a:fld>
            <a:endParaRPr lang="es-ES"/>
          </a:p>
        </p:txBody>
      </p:sp>
    </p:spTree>
    <p:extLst>
      <p:ext uri="{BB962C8B-B14F-4D97-AF65-F5344CB8AC3E}">
        <p14:creationId xmlns:p14="http://schemas.microsoft.com/office/powerpoint/2010/main" val="1785620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80000" y="900497"/>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Tipos de Datos</a:t>
            </a:r>
          </a:p>
          <a:p>
            <a:pPr marL="457200" indent="-457200" algn="l">
              <a:lnSpc>
                <a:spcPct val="10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Entrada por teclado y Salida por pantalla.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Arial Rounded MT Bold" panose="020F0704030504030204" pitchFamily="34" charset="0"/>
              </a:rPr>
              <a:t> . </a:t>
            </a:r>
            <a:r>
              <a:rPr lang="es-ES" sz="2000" b="1" dirty="0">
                <a:solidFill>
                  <a:schemeClr val="accent5">
                    <a:lumMod val="50000"/>
                  </a:schemeClr>
                </a:solidFill>
                <a:latin typeface="Arial Rounded MT Bold" panose="020F0704030504030204" pitchFamily="34" charset="0"/>
              </a:rPr>
              <a:t>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latin typeface="Arial Rounded MT Bold" panose="020F0704030504030204" pitchFamily="34" charset="0"/>
              </a:rPr>
              <a:t> .</a:t>
            </a:r>
            <a:endParaRPr lang="es-ES" sz="2000" b="1" dirty="0">
              <a:solidFill>
                <a:schemeClr val="accent5">
                  <a:lumMod val="50000"/>
                </a:schemeClr>
              </a:solidFill>
              <a:latin typeface="Arial Rounded MT Bold" panose="020F0704030504030204" pitchFamily="34" charset="0"/>
            </a:endParaRP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1015641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520142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a:t>
            </a:r>
          </a:p>
          <a:p>
            <a:pPr marL="342900" indent="-342900">
              <a:buFont typeface="+mj-lt"/>
              <a:buAutoNum type="arabicPeriod"/>
            </a:pPr>
            <a:endParaRPr lang="es-ES" sz="2000" dirty="0">
              <a:solidFill>
                <a:schemeClr val="accent1">
                  <a:lumMod val="75000"/>
                </a:schemeClr>
              </a:solidFill>
            </a:endParaRPr>
          </a:p>
          <a:p>
            <a:r>
              <a:rPr lang="es-ES" sz="2000" dirty="0">
                <a:solidFill>
                  <a:schemeClr val="accent1">
                    <a:lumMod val="75000"/>
                  </a:schemeClr>
                </a:solidFill>
              </a:rPr>
              <a:t>Aunque ya hemos visto algún ejemplo de escritura en pantalla vamos a ver con más detalle como actúa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cs typeface="Courier New" panose="02070309020205020404" pitchFamily="49" charset="0"/>
              </a:rPr>
              <a:t>sirve para mostrar por pantalla texto o el contenido de variables.</a:t>
            </a:r>
          </a:p>
          <a:p>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u="sng"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rPr>
              <a:t>puede recibir más de un argumento, del mismo o de distinto tipo.</a:t>
            </a:r>
          </a:p>
          <a:p>
            <a:pPr lvl="2"/>
            <a:endParaRPr lang="es-ES" u="sng" dirty="0">
              <a:solidFill>
                <a:schemeClr val="accent1">
                  <a:lumMod val="75000"/>
                </a:schemeClr>
              </a:solidFill>
              <a:latin typeface="Arial Rounded MT Bold" panose="020F0704030504030204" pitchFamily="34" charset="0"/>
            </a:endParaRPr>
          </a:p>
          <a:p>
            <a:pPr lvl="2"/>
            <a:endParaRPr lang="es-ES" dirty="0">
              <a:solidFill>
                <a:schemeClr val="tx2"/>
              </a:solidFill>
              <a:latin typeface="Arial Rounded MT Bold" panose="020F0704030504030204" pitchFamily="34" charset="0"/>
            </a:endParaRPr>
          </a:p>
          <a:p>
            <a:pPr lvl="1"/>
            <a:endParaRPr lang="es-ES" dirty="0">
              <a:solidFill>
                <a:schemeClr val="tx2"/>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5574373" y="347135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6910348" y="3195002"/>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a:t>
            </a:r>
          </a:p>
          <a:p>
            <a:r>
              <a:rPr lang="es-ES" dirty="0">
                <a:solidFill>
                  <a:schemeClr val="accent1">
                    <a:lumMod val="75000"/>
                  </a:schemeClr>
                </a:solidFill>
                <a:latin typeface="Consolas" panose="020B0609020204030204" pitchFamily="49" charset="0"/>
                <a:cs typeface="Courier New" panose="02070309020205020404" pitchFamily="49" charset="0"/>
              </a:rPr>
              <a:t>Buenos días</a:t>
            </a:r>
          </a:p>
          <a:p>
            <a:r>
              <a:rPr lang="es-ES" dirty="0">
                <a:solidFill>
                  <a:schemeClr val="accent1">
                    <a:lumMod val="75000"/>
                  </a:schemeClr>
                </a:solidFill>
                <a:latin typeface="Consolas" panose="020B0609020204030204" pitchFamily="49" charset="0"/>
                <a:cs typeface="Courier New" panose="02070309020205020404" pitchFamily="49" charset="0"/>
              </a:rPr>
              <a:t>3</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0" name="Flecha: a la derecha 9">
            <a:extLst>
              <a:ext uri="{FF2B5EF4-FFF2-40B4-BE49-F238E27FC236}">
                <a16:creationId xmlns:a16="http://schemas.microsoft.com/office/drawing/2014/main" id="{8B5FB700-EC40-4B10-9B76-6D08D393128E}"/>
              </a:ext>
            </a:extLst>
          </p:cNvPr>
          <p:cNvSpPr/>
          <p:nvPr/>
        </p:nvSpPr>
        <p:spPr>
          <a:xfrm>
            <a:off x="6478867" y="5838502"/>
            <a:ext cx="511872" cy="316908"/>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E56217D-9C01-4051-98B2-0FCDF3457A10}"/>
              </a:ext>
            </a:extLst>
          </p:cNvPr>
          <p:cNvSpPr/>
          <p:nvPr/>
        </p:nvSpPr>
        <p:spPr>
          <a:xfrm>
            <a:off x="7376339" y="5659604"/>
            <a:ext cx="4632108"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Buenos días</a:t>
            </a:r>
          </a:p>
          <a:p>
            <a:r>
              <a:rPr lang="es-ES" dirty="0">
                <a:solidFill>
                  <a:schemeClr val="accent1">
                    <a:lumMod val="75000"/>
                  </a:schemeClr>
                </a:solidFill>
                <a:latin typeface="Consolas" panose="020B0609020204030204" pitchFamily="49" charset="0"/>
                <a:cs typeface="Courier New" panose="02070309020205020404" pitchFamily="49" charset="0"/>
              </a:rPr>
              <a:t>3 hurras: !hurra¡ !hurra¡ !hurra¡</a:t>
            </a:r>
          </a:p>
        </p:txBody>
      </p:sp>
      <p:pic>
        <p:nvPicPr>
          <p:cNvPr id="2" name="Imagen 1">
            <a:extLst>
              <a:ext uri="{FF2B5EF4-FFF2-40B4-BE49-F238E27FC236}">
                <a16:creationId xmlns:a16="http://schemas.microsoft.com/office/drawing/2014/main" id="{F7525B2B-C6B8-4801-8FB3-AB9BA9C73117}"/>
              </a:ext>
            </a:extLst>
          </p:cNvPr>
          <p:cNvPicPr>
            <a:picLocks noChangeAspect="1"/>
          </p:cNvPicPr>
          <p:nvPr/>
        </p:nvPicPr>
        <p:blipFill>
          <a:blip r:embed="rId2"/>
          <a:stretch>
            <a:fillRect/>
          </a:stretch>
        </p:blipFill>
        <p:spPr>
          <a:xfrm>
            <a:off x="755507" y="3015050"/>
            <a:ext cx="3372403" cy="1283235"/>
          </a:xfrm>
          <a:prstGeom prst="rect">
            <a:avLst/>
          </a:prstGeom>
        </p:spPr>
      </p:pic>
      <p:pic>
        <p:nvPicPr>
          <p:cNvPr id="9" name="Imagen 8">
            <a:extLst>
              <a:ext uri="{FF2B5EF4-FFF2-40B4-BE49-F238E27FC236}">
                <a16:creationId xmlns:a16="http://schemas.microsoft.com/office/drawing/2014/main" id="{200F391C-2A48-4212-ADA9-78AA55D6D5AD}"/>
              </a:ext>
            </a:extLst>
          </p:cNvPr>
          <p:cNvPicPr>
            <a:picLocks noChangeAspect="1"/>
          </p:cNvPicPr>
          <p:nvPr/>
        </p:nvPicPr>
        <p:blipFill>
          <a:blip r:embed="rId3"/>
          <a:stretch>
            <a:fillRect/>
          </a:stretch>
        </p:blipFill>
        <p:spPr>
          <a:xfrm>
            <a:off x="755507" y="5482781"/>
            <a:ext cx="5298184" cy="1028539"/>
          </a:xfrm>
          <a:prstGeom prst="rect">
            <a:avLst/>
          </a:prstGeom>
        </p:spPr>
      </p:pic>
      <p:sp>
        <p:nvSpPr>
          <p:cNvPr id="13" name="Elipse 12">
            <a:extLst>
              <a:ext uri="{FF2B5EF4-FFF2-40B4-BE49-F238E27FC236}">
                <a16:creationId xmlns:a16="http://schemas.microsoft.com/office/drawing/2014/main" id="{F9A1686D-7DE0-4887-9CBE-F19B2660B8F2}"/>
              </a:ext>
            </a:extLst>
          </p:cNvPr>
          <p:cNvSpPr/>
          <p:nvPr/>
        </p:nvSpPr>
        <p:spPr>
          <a:xfrm>
            <a:off x="4408972" y="6079632"/>
            <a:ext cx="1614054" cy="60879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a:extLst>
              <a:ext uri="{FF2B5EF4-FFF2-40B4-BE49-F238E27FC236}">
                <a16:creationId xmlns:a16="http://schemas.microsoft.com/office/drawing/2014/main" id="{0D4A6069-CEF5-42EB-A059-20A01C059228}"/>
              </a:ext>
            </a:extLst>
          </p:cNvPr>
          <p:cNvCxnSpPr>
            <a:cxnSpLocks/>
            <a:stCxn id="13" idx="4"/>
          </p:cNvCxnSpPr>
          <p:nvPr/>
        </p:nvCxnSpPr>
        <p:spPr>
          <a:xfrm rot="16200000" flipH="1">
            <a:off x="5610910" y="6293516"/>
            <a:ext cx="90178" cy="880001"/>
          </a:xfrm>
          <a:prstGeom prst="curved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23BC733-A6F4-46A7-8E61-F86FA86139E0}"/>
              </a:ext>
            </a:extLst>
          </p:cNvPr>
          <p:cNvSpPr/>
          <p:nvPr/>
        </p:nvSpPr>
        <p:spPr>
          <a:xfrm>
            <a:off x="6140829" y="6308090"/>
            <a:ext cx="2455720" cy="584775"/>
          </a:xfrm>
          <a:prstGeom prst="rect">
            <a:avLst/>
          </a:prstGeom>
        </p:spPr>
        <p:txBody>
          <a:bodyPr wrap="square">
            <a:spAutoFit/>
          </a:bodyPr>
          <a:lstStyle/>
          <a:p>
            <a:r>
              <a:rPr lang="es-ES" sz="1600" dirty="0">
                <a:solidFill>
                  <a:srgbClr val="C00000"/>
                </a:solidFill>
                <a:latin typeface="Consolas" panose="020B0609020204030204" pitchFamily="49" charset="0"/>
                <a:cs typeface="Courier New" panose="02070309020205020404" pitchFamily="49" charset="0"/>
              </a:rPr>
              <a:t>Recuerda operaciones con </a:t>
            </a:r>
            <a:r>
              <a:rPr lang="es-ES" sz="1600" dirty="0" err="1">
                <a:solidFill>
                  <a:srgbClr val="C00000"/>
                </a:solidFill>
                <a:latin typeface="Consolas" panose="020B0609020204030204" pitchFamily="49" charset="0"/>
                <a:cs typeface="Courier New" panose="02070309020205020404" pitchFamily="49" charset="0"/>
              </a:rPr>
              <a:t>strings</a:t>
            </a:r>
            <a:endParaRPr lang="es-ES" sz="1600" dirty="0">
              <a:solidFill>
                <a:srgbClr val="C00000"/>
              </a:solidFill>
            </a:endParaRPr>
          </a:p>
        </p:txBody>
      </p:sp>
      <p:sp>
        <p:nvSpPr>
          <p:cNvPr id="22" name="Cerrar llave 21">
            <a:extLst>
              <a:ext uri="{FF2B5EF4-FFF2-40B4-BE49-F238E27FC236}">
                <a16:creationId xmlns:a16="http://schemas.microsoft.com/office/drawing/2014/main" id="{19857F62-5FEC-484A-9FF9-5C8E46C91E7F}"/>
              </a:ext>
            </a:extLst>
          </p:cNvPr>
          <p:cNvSpPr/>
          <p:nvPr/>
        </p:nvSpPr>
        <p:spPr>
          <a:xfrm rot="5400000" flipH="1">
            <a:off x="7946770" y="5454813"/>
            <a:ext cx="180000" cy="360000"/>
          </a:xfrm>
          <a:prstGeom prst="rightBrace">
            <a:avLst>
              <a:gd name="adj1" fmla="val 29461"/>
              <a:gd name="adj2" fmla="val 51515"/>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3" name="Rectángulo 22">
            <a:extLst>
              <a:ext uri="{FF2B5EF4-FFF2-40B4-BE49-F238E27FC236}">
                <a16:creationId xmlns:a16="http://schemas.microsoft.com/office/drawing/2014/main" id="{F01F9898-88C4-487F-A84F-D90C89A6DFF1}"/>
              </a:ext>
            </a:extLst>
          </p:cNvPr>
          <p:cNvSpPr/>
          <p:nvPr/>
        </p:nvSpPr>
        <p:spPr>
          <a:xfrm rot="10800000" flipV="1">
            <a:off x="7436661" y="5224771"/>
            <a:ext cx="3997566" cy="338554"/>
          </a:xfrm>
          <a:prstGeom prst="rect">
            <a:avLst/>
          </a:prstGeom>
        </p:spPr>
        <p:txBody>
          <a:bodyPr wrap="square">
            <a:spAutoFit/>
          </a:bodyPr>
          <a:lstStyle/>
          <a:p>
            <a:r>
              <a:rPr lang="es-ES" sz="1600" dirty="0">
                <a:solidFill>
                  <a:srgbClr val="C00000"/>
                </a:solidFill>
                <a:latin typeface="Consolas" panose="020B0609020204030204" pitchFamily="49" charset="0"/>
                <a:cs typeface="Courier New" panose="02070309020205020404" pitchFamily="49" charset="0"/>
              </a:rPr>
              <a:t>Añade espacio en blanco</a:t>
            </a:r>
            <a:endParaRPr lang="es-ES" sz="1600" dirty="0">
              <a:solidFill>
                <a:srgbClr val="C00000"/>
              </a:solidFill>
            </a:endParaRPr>
          </a:p>
        </p:txBody>
      </p:sp>
      <p:sp>
        <p:nvSpPr>
          <p:cNvPr id="18" name="Rectángulo 17">
            <a:extLst>
              <a:ext uri="{FF2B5EF4-FFF2-40B4-BE49-F238E27FC236}">
                <a16:creationId xmlns:a16="http://schemas.microsoft.com/office/drawing/2014/main" id="{AEBA9E16-D6B2-49E3-8ECE-28259B35A5BA}"/>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15133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2" grpId="0" animBg="1"/>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4339650"/>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Por defecto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r>
              <a:rPr lang="es-ES" sz="2000" dirty="0">
                <a:solidFill>
                  <a:schemeClr val="accent1">
                    <a:lumMod val="75000"/>
                  </a:schemeClr>
                </a:solidFill>
                <a:cs typeface="Courier New" panose="02070309020205020404" pitchFamily="49" charset="0"/>
              </a:rPr>
              <a:t>añade un salto de línea al terminar la escritura. Podemos usar un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p>
          <a:p>
            <a:r>
              <a:rPr lang="es-ES" sz="2000" dirty="0">
                <a:solidFill>
                  <a:schemeClr val="accent1">
                    <a:lumMod val="75000"/>
                  </a:schemeClr>
                </a:solidFill>
              </a:rPr>
              <a:t>     sin argumento para generar una línea en blanco.	</a:t>
            </a:r>
          </a:p>
          <a:p>
            <a:pPr marL="285750" indent="-285750">
              <a:buFont typeface="Arial" panose="020B0604020202020204" pitchFamily="34" charset="0"/>
              <a:buChar char="•"/>
            </a:pPr>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u="sng"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Mediante el parámetro </a:t>
            </a:r>
            <a:r>
              <a:rPr lang="es-ES" sz="2000" dirty="0" err="1">
                <a:solidFill>
                  <a:schemeClr val="accent1">
                    <a:lumMod val="75000"/>
                  </a:schemeClr>
                </a:solidFill>
                <a:latin typeface="Courier New" panose="02070309020205020404" pitchFamily="49" charset="0"/>
                <a:cs typeface="Courier New" panose="02070309020205020404" pitchFamily="49" charset="0"/>
              </a:rPr>
              <a:t>end</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se puede modificar para que al terminar de escribir use otro </a:t>
            </a:r>
            <a:r>
              <a:rPr lang="es-ES" sz="2000" dirty="0" err="1">
                <a:solidFill>
                  <a:schemeClr val="accent1">
                    <a:lumMod val="75000"/>
                  </a:schemeClr>
                </a:solidFill>
              </a:rPr>
              <a:t>caracter</a:t>
            </a:r>
            <a:r>
              <a:rPr lang="es-ES" sz="2000" dirty="0">
                <a:solidFill>
                  <a:schemeClr val="accent1">
                    <a:lumMod val="75000"/>
                  </a:schemeClr>
                </a:solidFill>
              </a:rPr>
              <a:t> distinto del salto de línea. </a:t>
            </a:r>
            <a:endParaRPr lang="es-ES" sz="2000" u="sng" dirty="0">
              <a:solidFill>
                <a:schemeClr val="accent1">
                  <a:lumMod val="75000"/>
                </a:schemeClr>
              </a:solidFill>
            </a:endParaRPr>
          </a:p>
          <a:p>
            <a:pPr lvl="2"/>
            <a:endParaRPr lang="es-ES" sz="2000" dirty="0">
              <a:solidFill>
                <a:schemeClr val="tx2"/>
              </a:solidFill>
            </a:endParaRPr>
          </a:p>
          <a:p>
            <a:pPr lvl="1"/>
            <a:endParaRPr lang="es-ES" dirty="0">
              <a:solidFill>
                <a:schemeClr val="tx2"/>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4170792" y="275706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5337463" y="2586777"/>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a:t>
            </a:r>
          </a:p>
          <a:p>
            <a:endParaRPr lang="es-ES" dirty="0">
              <a:solidFill>
                <a:schemeClr val="accent1">
                  <a:lumMod val="75000"/>
                </a:schemeClr>
              </a:solidFill>
              <a:latin typeface="Consolas" panose="020B0609020204030204" pitchFamily="49" charset="0"/>
              <a:cs typeface="Courier New" panose="02070309020205020404" pitchFamily="49" charset="0"/>
            </a:endParaRPr>
          </a:p>
          <a:p>
            <a:r>
              <a:rPr lang="es-ES" dirty="0">
                <a:solidFill>
                  <a:schemeClr val="accent1">
                    <a:lumMod val="75000"/>
                  </a:schemeClr>
                </a:solidFill>
                <a:latin typeface="Consolas" panose="020B0609020204030204" pitchFamily="49" charset="0"/>
                <a:cs typeface="Courier New" panose="02070309020205020404" pitchFamily="49" charset="0"/>
              </a:rPr>
              <a:t>Buenos días</a:t>
            </a:r>
          </a:p>
        </p:txBody>
      </p:sp>
      <p:pic>
        <p:nvPicPr>
          <p:cNvPr id="5" name="Imagen 4">
            <a:extLst>
              <a:ext uri="{FF2B5EF4-FFF2-40B4-BE49-F238E27FC236}">
                <a16:creationId xmlns:a16="http://schemas.microsoft.com/office/drawing/2014/main" id="{0CD05350-1E47-42EC-B917-DA558389CEB8}"/>
              </a:ext>
            </a:extLst>
          </p:cNvPr>
          <p:cNvPicPr>
            <a:picLocks noChangeAspect="1"/>
          </p:cNvPicPr>
          <p:nvPr/>
        </p:nvPicPr>
        <p:blipFill>
          <a:blip r:embed="rId2"/>
          <a:stretch>
            <a:fillRect/>
          </a:stretch>
        </p:blipFill>
        <p:spPr>
          <a:xfrm>
            <a:off x="755507" y="2639891"/>
            <a:ext cx="3075275" cy="817976"/>
          </a:xfrm>
          <a:prstGeom prst="rect">
            <a:avLst/>
          </a:prstGeom>
        </p:spPr>
      </p:pic>
      <p:pic>
        <p:nvPicPr>
          <p:cNvPr id="6" name="Imagen 5">
            <a:extLst>
              <a:ext uri="{FF2B5EF4-FFF2-40B4-BE49-F238E27FC236}">
                <a16:creationId xmlns:a16="http://schemas.microsoft.com/office/drawing/2014/main" id="{55B5317C-38A2-4FE4-AA87-2B331B7FD622}"/>
              </a:ext>
            </a:extLst>
          </p:cNvPr>
          <p:cNvPicPr>
            <a:picLocks noChangeAspect="1"/>
          </p:cNvPicPr>
          <p:nvPr/>
        </p:nvPicPr>
        <p:blipFill>
          <a:blip r:embed="rId3"/>
          <a:stretch>
            <a:fillRect/>
          </a:stretch>
        </p:blipFill>
        <p:spPr>
          <a:xfrm>
            <a:off x="755508" y="4753401"/>
            <a:ext cx="3352366" cy="524520"/>
          </a:xfrm>
          <a:prstGeom prst="rect">
            <a:avLst/>
          </a:prstGeom>
        </p:spPr>
      </p:pic>
      <p:sp>
        <p:nvSpPr>
          <p:cNvPr id="18" name="Flecha: a la derecha 17">
            <a:extLst>
              <a:ext uri="{FF2B5EF4-FFF2-40B4-BE49-F238E27FC236}">
                <a16:creationId xmlns:a16="http://schemas.microsoft.com/office/drawing/2014/main" id="{5ECB75E1-83F3-40E6-AB2F-FBD9A54F8214}"/>
              </a:ext>
            </a:extLst>
          </p:cNvPr>
          <p:cNvSpPr/>
          <p:nvPr/>
        </p:nvSpPr>
        <p:spPr>
          <a:xfrm>
            <a:off x="4322618" y="4936282"/>
            <a:ext cx="540901" cy="264690"/>
          </a:xfrm>
          <a:prstGeom prst="rightArrow">
            <a:avLst>
              <a:gd name="adj1" fmla="val 50000"/>
              <a:gd name="adj2" fmla="val 66822"/>
            </a:avLst>
          </a:prstGeom>
          <a:solidFill>
            <a:schemeClr val="bg1"/>
          </a:solidFill>
          <a:ln w="41275">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28371F8E-2800-4273-90CE-3565C36624AA}"/>
              </a:ext>
            </a:extLst>
          </p:cNvPr>
          <p:cNvSpPr/>
          <p:nvPr/>
        </p:nvSpPr>
        <p:spPr>
          <a:xfrm>
            <a:off x="5337463" y="4830350"/>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buenos días</a:t>
            </a:r>
          </a:p>
        </p:txBody>
      </p:sp>
      <p:sp>
        <p:nvSpPr>
          <p:cNvPr id="13" name="Rectángulo 12">
            <a:extLst>
              <a:ext uri="{FF2B5EF4-FFF2-40B4-BE49-F238E27FC236}">
                <a16:creationId xmlns:a16="http://schemas.microsoft.com/office/drawing/2014/main" id="{33206967-4517-4E9A-9CBB-75DECA024B73}"/>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33628814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44709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a:pPr>
            <a:r>
              <a:rPr lang="es-ES" sz="2000" dirty="0">
                <a:solidFill>
                  <a:schemeClr val="accent1">
                    <a:lumMod val="75000"/>
                  </a:schemeClr>
                </a:solidFill>
              </a:rPr>
              <a:t>Salida por pantalla: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Como hemos visto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 ) </a:t>
            </a:r>
            <a:r>
              <a:rPr lang="es-ES" sz="2000" dirty="0">
                <a:solidFill>
                  <a:schemeClr val="accent1">
                    <a:lumMod val="75000"/>
                  </a:schemeClr>
                </a:solidFill>
              </a:rPr>
              <a:t>separa cada variable introducida con un espacio en blanco. En ocasiones preferimos que no sea así.</a:t>
            </a:r>
          </a:p>
          <a:p>
            <a:r>
              <a:rPr lang="es-ES" sz="2000" dirty="0">
                <a:solidFill>
                  <a:schemeClr val="accent1">
                    <a:lumMod val="75000"/>
                  </a:schemeClr>
                </a:solidFill>
              </a:rPr>
              <a:t>	</a:t>
            </a:r>
          </a:p>
          <a:p>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Desde Python 3.6 se pueden usar </a:t>
            </a:r>
            <a:r>
              <a:rPr lang="es-ES" sz="2000" i="1" dirty="0">
                <a:solidFill>
                  <a:schemeClr val="accent1">
                    <a:lumMod val="75000"/>
                  </a:schemeClr>
                </a:solidFill>
              </a:rPr>
              <a:t>f-</a:t>
            </a:r>
            <a:r>
              <a:rPr lang="es-ES" sz="2000" i="1" dirty="0" err="1">
                <a:solidFill>
                  <a:schemeClr val="accent1">
                    <a:lumMod val="75000"/>
                  </a:schemeClr>
                </a:solidFill>
              </a:rPr>
              <a:t>strings</a:t>
            </a:r>
            <a:r>
              <a:rPr lang="es-ES" sz="2000" dirty="0">
                <a:solidFill>
                  <a:schemeClr val="accent1">
                    <a:lumMod val="75000"/>
                  </a:schemeClr>
                </a:solidFill>
              </a:rPr>
              <a:t>, cadenas f, que permiten incluir variables con formato en cadenas de texto.  </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4838700" y="262352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5673435" y="2623526"/>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Marta !</a:t>
            </a:r>
          </a:p>
        </p:txBody>
      </p:sp>
      <p:pic>
        <p:nvPicPr>
          <p:cNvPr id="2" name="Imagen 1">
            <a:extLst>
              <a:ext uri="{FF2B5EF4-FFF2-40B4-BE49-F238E27FC236}">
                <a16:creationId xmlns:a16="http://schemas.microsoft.com/office/drawing/2014/main" id="{75F2ECE2-5EBA-4C27-8F25-F51C769D4005}"/>
              </a:ext>
            </a:extLst>
          </p:cNvPr>
          <p:cNvPicPr>
            <a:picLocks noChangeAspect="1"/>
          </p:cNvPicPr>
          <p:nvPr/>
        </p:nvPicPr>
        <p:blipFill>
          <a:blip r:embed="rId2"/>
          <a:stretch>
            <a:fillRect/>
          </a:stretch>
        </p:blipFill>
        <p:spPr>
          <a:xfrm>
            <a:off x="755509" y="2472955"/>
            <a:ext cx="3968892" cy="541580"/>
          </a:xfrm>
          <a:prstGeom prst="rect">
            <a:avLst/>
          </a:prstGeom>
        </p:spPr>
      </p:pic>
      <p:sp>
        <p:nvSpPr>
          <p:cNvPr id="13" name="Cerrar llave 12">
            <a:extLst>
              <a:ext uri="{FF2B5EF4-FFF2-40B4-BE49-F238E27FC236}">
                <a16:creationId xmlns:a16="http://schemas.microsoft.com/office/drawing/2014/main" id="{FD86DD53-DED1-47CC-8401-83E323BC29B5}"/>
              </a:ext>
            </a:extLst>
          </p:cNvPr>
          <p:cNvSpPr/>
          <p:nvPr/>
        </p:nvSpPr>
        <p:spPr>
          <a:xfrm rot="5400000" flipH="1">
            <a:off x="7125636" y="2458608"/>
            <a:ext cx="180000" cy="288000"/>
          </a:xfrm>
          <a:prstGeom prst="rightBrace">
            <a:avLst>
              <a:gd name="adj1" fmla="val 29461"/>
              <a:gd name="adj2" fmla="val 51515"/>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9" name="Imagen 8">
            <a:extLst>
              <a:ext uri="{FF2B5EF4-FFF2-40B4-BE49-F238E27FC236}">
                <a16:creationId xmlns:a16="http://schemas.microsoft.com/office/drawing/2014/main" id="{367C7B9C-2A3E-4D11-A7DE-EC1703695766}"/>
              </a:ext>
            </a:extLst>
          </p:cNvPr>
          <p:cNvPicPr>
            <a:picLocks noChangeAspect="1"/>
          </p:cNvPicPr>
          <p:nvPr/>
        </p:nvPicPr>
        <p:blipFill>
          <a:blip r:embed="rId3"/>
          <a:stretch>
            <a:fillRect/>
          </a:stretch>
        </p:blipFill>
        <p:spPr>
          <a:xfrm>
            <a:off x="755510" y="4339068"/>
            <a:ext cx="3885764" cy="524874"/>
          </a:xfrm>
          <a:prstGeom prst="rect">
            <a:avLst/>
          </a:prstGeom>
        </p:spPr>
      </p:pic>
      <p:sp>
        <p:nvSpPr>
          <p:cNvPr id="14" name="Flecha: a la derecha 13">
            <a:extLst>
              <a:ext uri="{FF2B5EF4-FFF2-40B4-BE49-F238E27FC236}">
                <a16:creationId xmlns:a16="http://schemas.microsoft.com/office/drawing/2014/main" id="{09396AAE-85F8-4C8B-836D-1FE070A96AD1}"/>
              </a:ext>
            </a:extLst>
          </p:cNvPr>
          <p:cNvSpPr/>
          <p:nvPr/>
        </p:nvSpPr>
        <p:spPr>
          <a:xfrm>
            <a:off x="4838700" y="4586069"/>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A5457191-CA6A-437B-AF54-B60840BA446B}"/>
              </a:ext>
            </a:extLst>
          </p:cNvPr>
          <p:cNvSpPr/>
          <p:nvPr/>
        </p:nvSpPr>
        <p:spPr>
          <a:xfrm>
            <a:off x="5673435" y="4586069"/>
            <a:ext cx="3372403" cy="369332"/>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Marta!</a:t>
            </a:r>
          </a:p>
        </p:txBody>
      </p:sp>
      <p:pic>
        <p:nvPicPr>
          <p:cNvPr id="10" name="Imagen 9">
            <a:extLst>
              <a:ext uri="{FF2B5EF4-FFF2-40B4-BE49-F238E27FC236}">
                <a16:creationId xmlns:a16="http://schemas.microsoft.com/office/drawing/2014/main" id="{26918241-AE73-4A20-B1AC-D90844F5E909}"/>
              </a:ext>
            </a:extLst>
          </p:cNvPr>
          <p:cNvPicPr>
            <a:picLocks noChangeAspect="1"/>
          </p:cNvPicPr>
          <p:nvPr/>
        </p:nvPicPr>
        <p:blipFill>
          <a:blip r:embed="rId4"/>
          <a:stretch>
            <a:fillRect/>
          </a:stretch>
        </p:blipFill>
        <p:spPr>
          <a:xfrm>
            <a:off x="762435" y="5318598"/>
            <a:ext cx="5333565" cy="1112943"/>
          </a:xfrm>
          <a:prstGeom prst="rect">
            <a:avLst/>
          </a:prstGeom>
        </p:spPr>
      </p:pic>
      <p:sp>
        <p:nvSpPr>
          <p:cNvPr id="17" name="Flecha: a la derecha 16">
            <a:extLst>
              <a:ext uri="{FF2B5EF4-FFF2-40B4-BE49-F238E27FC236}">
                <a16:creationId xmlns:a16="http://schemas.microsoft.com/office/drawing/2014/main" id="{3AD1BAAC-3F0A-4727-8495-BC1CEEC2E6C9}"/>
              </a:ext>
            </a:extLst>
          </p:cNvPr>
          <p:cNvSpPr/>
          <p:nvPr/>
        </p:nvSpPr>
        <p:spPr>
          <a:xfrm>
            <a:off x="6236901" y="5709586"/>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C8382CC7-CA92-4627-93A2-06B5EEA0F728}"/>
              </a:ext>
            </a:extLst>
          </p:cNvPr>
          <p:cNvSpPr/>
          <p:nvPr/>
        </p:nvSpPr>
        <p:spPr>
          <a:xfrm>
            <a:off x="7071636" y="5709586"/>
            <a:ext cx="3372403"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Hola </a:t>
            </a:r>
            <a:r>
              <a:rPr lang="es-ES" dirty="0" err="1">
                <a:solidFill>
                  <a:schemeClr val="accent1">
                    <a:lumMod val="75000"/>
                  </a:schemeClr>
                </a:solidFill>
                <a:latin typeface="Consolas" panose="020B0609020204030204" pitchFamily="49" charset="0"/>
                <a:cs typeface="Courier New" panose="02070309020205020404" pitchFamily="49" charset="0"/>
              </a:rPr>
              <a:t>MartaLópez</a:t>
            </a:r>
            <a:r>
              <a:rPr lang="es-ES" dirty="0">
                <a:solidFill>
                  <a:schemeClr val="accent1">
                    <a:lumMod val="75000"/>
                  </a:schemeClr>
                </a:solidFill>
                <a:latin typeface="Consolas" panose="020B0609020204030204" pitchFamily="49" charset="0"/>
                <a:cs typeface="Courier New" panose="02070309020205020404" pitchFamily="49" charset="0"/>
              </a:rPr>
              <a:t> Gómez</a:t>
            </a:r>
          </a:p>
          <a:p>
            <a:r>
              <a:rPr lang="es-ES" dirty="0">
                <a:solidFill>
                  <a:schemeClr val="accent1">
                    <a:lumMod val="75000"/>
                  </a:schemeClr>
                </a:solidFill>
                <a:latin typeface="Consolas" panose="020B0609020204030204" pitchFamily="49" charset="0"/>
                <a:cs typeface="Courier New" panose="02070309020205020404" pitchFamily="49" charset="0"/>
              </a:rPr>
              <a:t>Hola Marta López Gómez</a:t>
            </a:r>
          </a:p>
        </p:txBody>
      </p:sp>
      <p:sp>
        <p:nvSpPr>
          <p:cNvPr id="18" name="Rectángulo 17">
            <a:extLst>
              <a:ext uri="{FF2B5EF4-FFF2-40B4-BE49-F238E27FC236}">
                <a16:creationId xmlns:a16="http://schemas.microsoft.com/office/drawing/2014/main" id="{AB6301FD-93CE-471E-A7E7-3CBDA56AAD52}"/>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6847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154127" cy="557075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r>
              <a:rPr lang="es-ES" sz="2000" dirty="0">
                <a:solidFill>
                  <a:schemeClr val="accent1">
                    <a:lumMod val="75000"/>
                  </a:schemeClr>
                </a:solidFill>
              </a:rPr>
              <a:t>Ya hemos visto como mostrar información por pantalla usando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rPr>
              <a:t>. Veremos ahora como introducir datos a nuestro programa desde teclado.</a:t>
            </a: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permite obtener </a:t>
            </a:r>
            <a:r>
              <a:rPr lang="es-ES" sz="2000" b="1" u="sng" dirty="0">
                <a:solidFill>
                  <a:schemeClr val="accent1">
                    <a:lumMod val="75000"/>
                  </a:schemeClr>
                </a:solidFill>
              </a:rPr>
              <a:t>texto</a:t>
            </a:r>
            <a:r>
              <a:rPr lang="es-ES" sz="2000" dirty="0">
                <a:solidFill>
                  <a:schemeClr val="accent1">
                    <a:lumMod val="75000"/>
                  </a:schemeClr>
                </a:solidFill>
              </a:rPr>
              <a:t> desde teclado. Al llegar la ejecución del código a esa instrucción, se detiene a la espera de pulsar la tecla </a:t>
            </a:r>
            <a:r>
              <a:rPr lang="es-ES" sz="2000" dirty="0" err="1">
                <a:solidFill>
                  <a:schemeClr val="accent1">
                    <a:lumMod val="75000"/>
                  </a:schemeClr>
                </a:solidFill>
              </a:rPr>
              <a:t>Intro</a:t>
            </a:r>
            <a:r>
              <a:rPr lang="es-ES" sz="2000" dirty="0">
                <a:solidFill>
                  <a:schemeClr val="accent1">
                    <a:lumMod val="75000"/>
                  </a:schemeClr>
                </a:solidFill>
              </a:rPr>
              <a:t>.	</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Vimos como la función </a:t>
            </a:r>
            <a:r>
              <a:rPr lang="es-ES" sz="2000" dirty="0" err="1">
                <a:solidFill>
                  <a:schemeClr val="accent1">
                    <a:lumMod val="75000"/>
                  </a:schemeClr>
                </a:solidFill>
                <a:latin typeface="Courier New" panose="02070309020205020404" pitchFamily="49" charset="0"/>
                <a:cs typeface="Courier New" panose="02070309020205020404" pitchFamily="49" charset="0"/>
              </a:rPr>
              <a:t>print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añadía por defecto un salto de línea. Podemos usar 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de forma más compacta añadiendo como argumento el texto a mostrar.</a:t>
            </a:r>
          </a:p>
          <a:p>
            <a:pPr lvl="2"/>
            <a:endParaRPr lang="es-ES" sz="2000" dirty="0">
              <a:solidFill>
                <a:schemeClr val="accent1">
                  <a:lumMod val="75000"/>
                </a:schemeClr>
              </a:solidFill>
            </a:endParaRPr>
          </a:p>
          <a:p>
            <a:pPr lvl="2"/>
            <a:endParaRPr lang="es-ES" sz="2000" dirty="0">
              <a:solidFill>
                <a:schemeClr val="tx2"/>
              </a:solidFill>
            </a:endParaRPr>
          </a:p>
          <a:p>
            <a:pPr lvl="1"/>
            <a:endParaRPr lang="es-ES" dirty="0">
              <a:solidFill>
                <a:schemeClr val="tx2"/>
              </a:solidFill>
              <a:latin typeface="Arial Rounded MT Bold" panose="020F0704030504030204" pitchFamily="34" charset="0"/>
            </a:endParaRPr>
          </a:p>
        </p:txBody>
      </p:sp>
      <p:pic>
        <p:nvPicPr>
          <p:cNvPr id="5" name="Imagen 4">
            <a:extLst>
              <a:ext uri="{FF2B5EF4-FFF2-40B4-BE49-F238E27FC236}">
                <a16:creationId xmlns:a16="http://schemas.microsoft.com/office/drawing/2014/main" id="{05684224-6EBD-4AFE-BE56-D8CB903426FC}"/>
              </a:ext>
            </a:extLst>
          </p:cNvPr>
          <p:cNvPicPr>
            <a:picLocks noChangeAspect="1"/>
          </p:cNvPicPr>
          <p:nvPr/>
        </p:nvPicPr>
        <p:blipFill>
          <a:blip r:embed="rId2"/>
          <a:stretch>
            <a:fillRect/>
          </a:stretch>
        </p:blipFill>
        <p:spPr>
          <a:xfrm>
            <a:off x="755506" y="3494692"/>
            <a:ext cx="3747222" cy="796589"/>
          </a:xfrm>
          <a:prstGeom prst="rect">
            <a:avLst/>
          </a:prstGeom>
        </p:spPr>
      </p:pic>
      <p:sp>
        <p:nvSpPr>
          <p:cNvPr id="7" name="Flecha: a la derecha 6">
            <a:extLst>
              <a:ext uri="{FF2B5EF4-FFF2-40B4-BE49-F238E27FC236}">
                <a16:creationId xmlns:a16="http://schemas.microsoft.com/office/drawing/2014/main" id="{80AC00F4-990A-4091-A982-5BC30CEA700F}"/>
              </a:ext>
            </a:extLst>
          </p:cNvPr>
          <p:cNvSpPr/>
          <p:nvPr/>
        </p:nvSpPr>
        <p:spPr>
          <a:xfrm>
            <a:off x="4904509" y="3766273"/>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6468805" y="3460284"/>
            <a:ext cx="3372403"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nombre:</a:t>
            </a:r>
          </a:p>
          <a:p>
            <a:r>
              <a:rPr lang="es-ES" dirty="0">
                <a:solidFill>
                  <a:schemeClr val="accent1">
                    <a:lumMod val="75000"/>
                  </a:schemeClr>
                </a:solidFill>
                <a:latin typeface="Consolas" panose="020B0609020204030204" pitchFamily="49" charset="0"/>
                <a:cs typeface="Courier New" panose="02070309020205020404" pitchFamily="49" charset="0"/>
              </a:rPr>
              <a:t>Javier</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str</a:t>
            </a:r>
            <a:r>
              <a:rPr lang="es-ES" dirty="0">
                <a:solidFill>
                  <a:schemeClr val="accent1">
                    <a:lumMod val="75000"/>
                  </a:schemeClr>
                </a:solidFill>
                <a:latin typeface="Consolas" panose="020B0609020204030204" pitchFamily="49" charset="0"/>
                <a:cs typeface="Courier New" panose="02070309020205020404" pitchFamily="49" charset="0"/>
              </a:rPr>
              <a:t>’&gt;</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pic>
        <p:nvPicPr>
          <p:cNvPr id="6" name="Imagen 5">
            <a:extLst>
              <a:ext uri="{FF2B5EF4-FFF2-40B4-BE49-F238E27FC236}">
                <a16:creationId xmlns:a16="http://schemas.microsoft.com/office/drawing/2014/main" id="{12D87F87-EAFC-47F0-AB37-B448E0F47009}"/>
              </a:ext>
            </a:extLst>
          </p:cNvPr>
          <p:cNvPicPr>
            <a:picLocks noChangeAspect="1"/>
          </p:cNvPicPr>
          <p:nvPr/>
        </p:nvPicPr>
        <p:blipFill>
          <a:blip r:embed="rId3"/>
          <a:stretch>
            <a:fillRect/>
          </a:stretch>
        </p:blipFill>
        <p:spPr>
          <a:xfrm>
            <a:off x="755507" y="5553096"/>
            <a:ext cx="5067702" cy="522791"/>
          </a:xfrm>
          <a:prstGeom prst="rect">
            <a:avLst/>
          </a:prstGeom>
        </p:spPr>
      </p:pic>
      <p:sp>
        <p:nvSpPr>
          <p:cNvPr id="10" name="Flecha: a la derecha 9">
            <a:extLst>
              <a:ext uri="{FF2B5EF4-FFF2-40B4-BE49-F238E27FC236}">
                <a16:creationId xmlns:a16="http://schemas.microsoft.com/office/drawing/2014/main" id="{8B5FB700-EC40-4B10-9B76-6D08D393128E}"/>
              </a:ext>
            </a:extLst>
          </p:cNvPr>
          <p:cNvSpPr/>
          <p:nvPr/>
        </p:nvSpPr>
        <p:spPr>
          <a:xfrm>
            <a:off x="6262254" y="5643564"/>
            <a:ext cx="692727" cy="370622"/>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E56217D-9C01-4051-98B2-0FCDF3457A10}"/>
              </a:ext>
            </a:extLst>
          </p:cNvPr>
          <p:cNvSpPr/>
          <p:nvPr/>
        </p:nvSpPr>
        <p:spPr>
          <a:xfrm>
            <a:off x="7708787" y="5505709"/>
            <a:ext cx="3372403"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nombre: Javier</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str</a:t>
            </a:r>
            <a:r>
              <a:rPr lang="es-ES" dirty="0">
                <a:solidFill>
                  <a:schemeClr val="accent1">
                    <a:lumMod val="75000"/>
                  </a:schemeClr>
                </a:solidFill>
                <a:latin typeface="Consolas" panose="020B0609020204030204" pitchFamily="49" charset="0"/>
                <a:cs typeface="Courier New" panose="02070309020205020404" pitchFamily="49" charset="0"/>
              </a:rPr>
              <a:t>’&gt;</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3" name="Rectángulo 12">
            <a:extLst>
              <a:ext uri="{FF2B5EF4-FFF2-40B4-BE49-F238E27FC236}">
                <a16:creationId xmlns:a16="http://schemas.microsoft.com/office/drawing/2014/main" id="{6D928D04-A282-4561-B9BC-534A2074CC16}"/>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66555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mc:AlternateContent xmlns:mc="http://schemas.openxmlformats.org/markup-compatibility/2006" xmlns:a14="http://schemas.microsoft.com/office/drawing/2010/main">
        <mc:Choice Requires="a14">
          <p:sp>
            <p:nvSpPr>
              <p:cNvPr id="3" name="Rectángulo: esquinas redondeadas 2">
                <a:extLst>
                  <a:ext uri="{FF2B5EF4-FFF2-40B4-BE49-F238E27FC236}">
                    <a16:creationId xmlns:a16="http://schemas.microsoft.com/office/drawing/2014/main" id="{B945C340-70A8-4704-9253-A33D45D3457E}"/>
                  </a:ext>
                </a:extLst>
              </p:cNvPr>
              <p:cNvSpPr/>
              <p:nvPr/>
            </p:nvSpPr>
            <p:spPr>
              <a:xfrm>
                <a:off x="241791" y="32365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0" dirty="0">
                    <a:solidFill>
                      <a:srgbClr val="002060"/>
                    </a:solidFill>
                  </a:rPr>
                  <a:t>Raíces de </a:t>
                </a:r>
                <a14:m>
                  <m:oMath xmlns:m="http://schemas.openxmlformats.org/officeDocument/2006/math">
                    <m:r>
                      <a:rPr lang="es-ES" sz="2000" b="0" i="1" dirty="0" smtClean="0">
                        <a:solidFill>
                          <a:srgbClr val="002060"/>
                        </a:solidFill>
                        <a:latin typeface="Cambria Math" panose="02040503050406030204" pitchFamily="18" charset="0"/>
                      </a:rPr>
                      <m:t>𝑎</m:t>
                    </m:r>
                    <m:sSup>
                      <m:sSupPr>
                        <m:ctrlPr>
                          <a:rPr lang="es-ES" sz="2000" b="0" i="1" dirty="0" smtClean="0">
                            <a:solidFill>
                              <a:srgbClr val="002060"/>
                            </a:solidFill>
                            <a:latin typeface="Cambria Math" panose="02040503050406030204" pitchFamily="18" charset="0"/>
                          </a:rPr>
                        </m:ctrlPr>
                      </m:sSupPr>
                      <m:e>
                        <m:r>
                          <a:rPr lang="es-ES" sz="2000" b="0" i="1" dirty="0" smtClean="0">
                            <a:solidFill>
                              <a:srgbClr val="002060"/>
                            </a:solidFill>
                            <a:latin typeface="Cambria Math" panose="02040503050406030204" pitchFamily="18" charset="0"/>
                          </a:rPr>
                          <m:t>𝑥</m:t>
                        </m:r>
                      </m:e>
                      <m:sup>
                        <m:r>
                          <a:rPr lang="es-ES" sz="2000" b="0" i="1" dirty="0" smtClean="0">
                            <a:solidFill>
                              <a:srgbClr val="002060"/>
                            </a:solidFill>
                            <a:latin typeface="Cambria Math" panose="02040503050406030204" pitchFamily="18" charset="0"/>
                          </a:rPr>
                          <m:t>2</m:t>
                        </m:r>
                      </m:sup>
                    </m:sSup>
                    <m:r>
                      <a:rPr lang="es-ES" sz="2000" b="0" i="1" dirty="0" smtClean="0">
                        <a:solidFill>
                          <a:srgbClr val="002060"/>
                        </a:solidFill>
                        <a:latin typeface="Cambria Math" panose="02040503050406030204" pitchFamily="18" charset="0"/>
                      </a:rPr>
                      <m:t>+</m:t>
                    </m:r>
                    <m:r>
                      <a:rPr lang="es-ES" sz="2000" b="0" i="1" dirty="0" smtClean="0">
                        <a:solidFill>
                          <a:srgbClr val="002060"/>
                        </a:solidFill>
                        <a:latin typeface="Cambria Math" panose="02040503050406030204" pitchFamily="18" charset="0"/>
                      </a:rPr>
                      <m:t>𝑏𝑥</m:t>
                    </m:r>
                    <m:r>
                      <a:rPr lang="es-ES" sz="2000" b="0" i="0" dirty="0" smtClean="0">
                        <a:solidFill>
                          <a:srgbClr val="002060"/>
                        </a:solidFill>
                        <a:latin typeface="Cambria Math" panose="02040503050406030204" pitchFamily="18" charset="0"/>
                      </a:rPr>
                      <m:t>+</m:t>
                    </m:r>
                    <m:r>
                      <m:rPr>
                        <m:sty m:val="p"/>
                      </m:rPr>
                      <a:rPr lang="es-ES" sz="2000" b="0" i="0" dirty="0" smtClean="0">
                        <a:solidFill>
                          <a:srgbClr val="002060"/>
                        </a:solidFill>
                        <a:latin typeface="Cambria Math" panose="02040503050406030204" pitchFamily="18" charset="0"/>
                      </a:rPr>
                      <m:t>c</m:t>
                    </m:r>
                  </m:oMath>
                </a14:m>
                <a:endParaRPr lang="es-ES" sz="2000" dirty="0">
                  <a:solidFill>
                    <a:srgbClr val="002060"/>
                  </a:solidFill>
                  <a:latin typeface="Arial Rounded MT Bold" panose="020F0704030504030204" pitchFamily="34" charset="0"/>
                </a:endParaRPr>
              </a:p>
            </p:txBody>
          </p:sp>
        </mc:Choice>
        <mc:Fallback xmlns="">
          <p:sp>
            <p:nvSpPr>
              <p:cNvPr id="3" name="Rectángulo: esquinas redondeadas 2">
                <a:extLst>
                  <a:ext uri="{FF2B5EF4-FFF2-40B4-BE49-F238E27FC236}">
                    <a16:creationId xmlns:a16="http://schemas.microsoft.com/office/drawing/2014/main" id="{B945C340-70A8-4704-9253-A33D45D3457E}"/>
                  </a:ext>
                </a:extLst>
              </p:cNvPr>
              <p:cNvSpPr>
                <a:spLocks noRot="1" noChangeAspect="1" noMove="1" noResize="1" noEditPoints="1" noAdjustHandles="1" noChangeArrowheads="1" noChangeShapeType="1" noTextEdit="1"/>
              </p:cNvSpPr>
              <p:nvPr/>
            </p:nvSpPr>
            <p:spPr>
              <a:xfrm>
                <a:off x="241791" y="3236565"/>
                <a:ext cx="1746913" cy="1077415"/>
              </a:xfrm>
              <a:prstGeom prst="roundRect">
                <a:avLst/>
              </a:prstGeom>
              <a:blipFill>
                <a:blip r:embed="rId2"/>
                <a:stretch>
                  <a:fillRect/>
                </a:stretch>
              </a:blipFill>
              <a:ln w="63500"/>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ángulo: esquinas redondeadas 15">
                <a:extLst>
                  <a:ext uri="{FF2B5EF4-FFF2-40B4-BE49-F238E27FC236}">
                    <a16:creationId xmlns:a16="http://schemas.microsoft.com/office/drawing/2014/main" id="{774A7082-77D2-40D5-9586-B20DEBB57723}"/>
                  </a:ext>
                </a:extLst>
              </p:cNvPr>
              <p:cNvSpPr/>
              <p:nvPr/>
            </p:nvSpPr>
            <p:spPr>
              <a:xfrm>
                <a:off x="9773594" y="3236565"/>
                <a:ext cx="2354239"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i="1" dirty="0" smtClean="0">
                          <a:solidFill>
                            <a:srgbClr val="002060"/>
                          </a:solidFill>
                          <a:latin typeface="Cambria Math" panose="02040503050406030204" pitchFamily="18" charset="0"/>
                        </a:rPr>
                        <m:t>𝑥</m:t>
                      </m:r>
                      <m:r>
                        <a:rPr lang="es-ES" b="0" i="1" dirty="0" smtClean="0">
                          <a:solidFill>
                            <a:srgbClr val="002060"/>
                          </a:solidFill>
                          <a:latin typeface="Cambria Math" panose="02040503050406030204" pitchFamily="18" charset="0"/>
                        </a:rPr>
                        <m:t>=</m:t>
                      </m:r>
                      <m:f>
                        <m:fPr>
                          <m:ctrlPr>
                            <a:rPr lang="es-ES" b="0" i="1" dirty="0" smtClean="0">
                              <a:solidFill>
                                <a:srgbClr val="002060"/>
                              </a:solidFill>
                              <a:latin typeface="Cambria Math" panose="02040503050406030204" pitchFamily="18" charset="0"/>
                            </a:rPr>
                          </m:ctrlPr>
                        </m:fPr>
                        <m:num>
                          <m:r>
                            <a:rPr lang="es-ES" b="0" i="1" dirty="0" smtClean="0">
                              <a:solidFill>
                                <a:srgbClr val="002060"/>
                              </a:solidFill>
                              <a:latin typeface="Cambria Math" panose="02040503050406030204" pitchFamily="18" charset="0"/>
                            </a:rPr>
                            <m:t>−</m:t>
                          </m:r>
                          <m:r>
                            <a:rPr lang="es-ES" b="0" i="1" dirty="0" smtClean="0">
                              <a:solidFill>
                                <a:srgbClr val="002060"/>
                              </a:solidFill>
                              <a:latin typeface="Cambria Math" panose="02040503050406030204" pitchFamily="18" charset="0"/>
                            </a:rPr>
                            <m:t>𝑏</m:t>
                          </m:r>
                          <m:r>
                            <a:rPr lang="es-ES" b="0" i="1" dirty="0" smtClean="0">
                              <a:solidFill>
                                <a:srgbClr val="002060"/>
                              </a:solidFill>
                              <a:latin typeface="Cambria Math" panose="02040503050406030204" pitchFamily="18" charset="0"/>
                              <a:ea typeface="Cambria Math" panose="02040503050406030204" pitchFamily="18" charset="0"/>
                            </a:rPr>
                            <m:t>±</m:t>
                          </m:r>
                          <m:rad>
                            <m:radPr>
                              <m:degHide m:val="on"/>
                              <m:ctrlPr>
                                <a:rPr lang="es-ES" b="0" i="1" dirty="0" smtClean="0">
                                  <a:solidFill>
                                    <a:srgbClr val="002060"/>
                                  </a:solidFill>
                                  <a:latin typeface="Cambria Math" panose="02040503050406030204" pitchFamily="18" charset="0"/>
                                  <a:ea typeface="Cambria Math" panose="02040503050406030204" pitchFamily="18" charset="0"/>
                                </a:rPr>
                              </m:ctrlPr>
                            </m:radPr>
                            <m:deg/>
                            <m:e>
                              <m:sSup>
                                <m:sSupPr>
                                  <m:ctrlPr>
                                    <a:rPr lang="es-ES" b="0" i="1" dirty="0" smtClean="0">
                                      <a:solidFill>
                                        <a:srgbClr val="002060"/>
                                      </a:solidFill>
                                      <a:latin typeface="Cambria Math" panose="02040503050406030204" pitchFamily="18" charset="0"/>
                                      <a:ea typeface="Cambria Math" panose="02040503050406030204" pitchFamily="18" charset="0"/>
                                    </a:rPr>
                                  </m:ctrlPr>
                                </m:sSupPr>
                                <m:e>
                                  <m:r>
                                    <a:rPr lang="es-ES" b="0" i="1" dirty="0" smtClean="0">
                                      <a:solidFill>
                                        <a:srgbClr val="002060"/>
                                      </a:solidFill>
                                      <a:latin typeface="Cambria Math" panose="02040503050406030204" pitchFamily="18" charset="0"/>
                                      <a:ea typeface="Cambria Math" panose="02040503050406030204" pitchFamily="18" charset="0"/>
                                    </a:rPr>
                                    <m:t>𝑏</m:t>
                                  </m:r>
                                </m:e>
                                <m:sup>
                                  <m:r>
                                    <a:rPr lang="es-ES" b="0" i="1" dirty="0" smtClean="0">
                                      <a:solidFill>
                                        <a:srgbClr val="002060"/>
                                      </a:solidFill>
                                      <a:latin typeface="Cambria Math" panose="02040503050406030204" pitchFamily="18" charset="0"/>
                                      <a:ea typeface="Cambria Math" panose="02040503050406030204" pitchFamily="18" charset="0"/>
                                    </a:rPr>
                                    <m:t>2</m:t>
                                  </m:r>
                                </m:sup>
                              </m:sSup>
                              <m:r>
                                <a:rPr lang="es-ES" b="0" i="1" dirty="0" smtClean="0">
                                  <a:solidFill>
                                    <a:srgbClr val="002060"/>
                                  </a:solidFill>
                                  <a:latin typeface="Cambria Math" panose="02040503050406030204" pitchFamily="18" charset="0"/>
                                  <a:ea typeface="Cambria Math" panose="02040503050406030204" pitchFamily="18" charset="0"/>
                                </a:rPr>
                                <m:t>−4</m:t>
                              </m:r>
                              <m:r>
                                <a:rPr lang="es-ES" b="0" i="1" dirty="0" smtClean="0">
                                  <a:solidFill>
                                    <a:srgbClr val="002060"/>
                                  </a:solidFill>
                                  <a:latin typeface="Cambria Math" panose="02040503050406030204" pitchFamily="18" charset="0"/>
                                  <a:ea typeface="Cambria Math" panose="02040503050406030204" pitchFamily="18" charset="0"/>
                                </a:rPr>
                                <m:t>𝑎𝑐</m:t>
                              </m:r>
                            </m:e>
                          </m:rad>
                        </m:num>
                        <m:den>
                          <m:r>
                            <a:rPr lang="es-ES" b="0" i="1" dirty="0" smtClean="0">
                              <a:solidFill>
                                <a:srgbClr val="002060"/>
                              </a:solidFill>
                              <a:latin typeface="Cambria Math" panose="02040503050406030204" pitchFamily="18" charset="0"/>
                            </a:rPr>
                            <m:t>2</m:t>
                          </m:r>
                          <m:r>
                            <a:rPr lang="es-ES" b="0" i="1" dirty="0" smtClean="0">
                              <a:solidFill>
                                <a:srgbClr val="002060"/>
                              </a:solidFill>
                              <a:latin typeface="Cambria Math" panose="02040503050406030204" pitchFamily="18" charset="0"/>
                            </a:rPr>
                            <m:t>𝑎</m:t>
                          </m:r>
                        </m:den>
                      </m:f>
                    </m:oMath>
                  </m:oMathPara>
                </a14:m>
                <a:endParaRPr lang="es-ES" dirty="0">
                  <a:solidFill>
                    <a:srgbClr val="002060"/>
                  </a:solidFill>
                  <a:latin typeface="Arial Rounded MT Bold" panose="020F0704030504030204" pitchFamily="34" charset="0"/>
                </a:endParaRPr>
              </a:p>
            </p:txBody>
          </p:sp>
        </mc:Choice>
        <mc:Fallback xmlns="">
          <p:sp>
            <p:nvSpPr>
              <p:cNvPr id="16" name="Rectángulo: esquinas redondeadas 15">
                <a:extLst>
                  <a:ext uri="{FF2B5EF4-FFF2-40B4-BE49-F238E27FC236}">
                    <a16:creationId xmlns:a16="http://schemas.microsoft.com/office/drawing/2014/main" id="{774A7082-77D2-40D5-9586-B20DEBB57723}"/>
                  </a:ext>
                </a:extLst>
              </p:cNvPr>
              <p:cNvSpPr>
                <a:spLocks noRot="1" noChangeAspect="1" noMove="1" noResize="1" noEditPoints="1" noAdjustHandles="1" noChangeArrowheads="1" noChangeShapeType="1" noTextEdit="1"/>
              </p:cNvSpPr>
              <p:nvPr/>
            </p:nvSpPr>
            <p:spPr>
              <a:xfrm>
                <a:off x="9773594" y="3236565"/>
                <a:ext cx="2354239" cy="1077415"/>
              </a:xfrm>
              <a:prstGeom prst="roundRect">
                <a:avLst/>
              </a:prstGeom>
              <a:blipFill>
                <a:blip r:embed="rId3"/>
                <a:stretch>
                  <a:fillRect/>
                </a:stretch>
              </a:blipFill>
              <a:ln w="63500"/>
            </p:spPr>
            <p:txBody>
              <a:bodyPr/>
              <a:lstStyle/>
              <a:p>
                <a:r>
                  <a:rPr lang="es-ES">
                    <a:noFill/>
                  </a:rPr>
                  <a:t> </a:t>
                </a:r>
              </a:p>
            </p:txBody>
          </p:sp>
        </mc:Fallback>
      </mc:AlternateContent>
      <p:sp>
        <p:nvSpPr>
          <p:cNvPr id="5" name="Rectángulo: esquinas redondeadas 4">
            <a:extLst>
              <a:ext uri="{FF2B5EF4-FFF2-40B4-BE49-F238E27FC236}">
                <a16:creationId xmlns:a16="http://schemas.microsoft.com/office/drawing/2014/main" id="{96E8C3C4-5517-4752-B66A-3E56800D2256}"/>
              </a:ext>
            </a:extLst>
          </p:cNvPr>
          <p:cNvSpPr/>
          <p:nvPr/>
        </p:nvSpPr>
        <p:spPr>
          <a:xfrm>
            <a:off x="3093821" y="1582464"/>
            <a:ext cx="5811342" cy="374016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2256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098180" y="3632122"/>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2">
            <a:extLst>
              <a:ext uri="{FF2B5EF4-FFF2-40B4-BE49-F238E27FC236}">
                <a16:creationId xmlns:a16="http://schemas.microsoft.com/office/drawing/2014/main" id="{75B640BE-93B7-45FC-8A52-3AAC73E77B07}"/>
              </a:ext>
            </a:extLst>
          </p:cNvPr>
          <p:cNvPicPr>
            <a:picLocks noChangeAspect="1" noChangeArrowheads="1"/>
          </p:cNvPicPr>
          <p:nvPr/>
        </p:nvPicPr>
        <p:blipFill rotWithShape="1">
          <a:blip r:embed="rId4"/>
          <a:srcRect l="1419" t="12543" r="56777" b="1763"/>
          <a:stretch/>
        </p:blipFill>
        <p:spPr bwMode="auto">
          <a:xfrm>
            <a:off x="3244629" y="2442949"/>
            <a:ext cx="1793500" cy="2563619"/>
          </a:xfrm>
          <a:prstGeom prst="rect">
            <a:avLst/>
          </a:prstGeom>
          <a:noFill/>
          <a:ln w="9525">
            <a:noFill/>
            <a:miter lim="800000"/>
            <a:headEnd/>
            <a:tailEnd/>
          </a:ln>
        </p:spPr>
      </p:pic>
      <p:pic>
        <p:nvPicPr>
          <p:cNvPr id="13" name="Picture 5" descr="http://blog.48bits.com/wp-content/uploads/2010/03/dnie4.jpg">
            <a:extLst>
              <a:ext uri="{FF2B5EF4-FFF2-40B4-BE49-F238E27FC236}">
                <a16:creationId xmlns:a16="http://schemas.microsoft.com/office/drawing/2014/main" id="{AE33000E-F75D-4775-AAC4-BF6EC0B4C521}"/>
              </a:ext>
            </a:extLst>
          </p:cNvPr>
          <p:cNvPicPr>
            <a:picLocks noChangeAspect="1" noChangeArrowheads="1"/>
          </p:cNvPicPr>
          <p:nvPr/>
        </p:nvPicPr>
        <p:blipFill rotWithShape="1">
          <a:blip r:embed="rId5"/>
          <a:srcRect l="11149" r="2642"/>
          <a:stretch/>
        </p:blipFill>
        <p:spPr bwMode="auto">
          <a:xfrm>
            <a:off x="6775311" y="2442948"/>
            <a:ext cx="2018411" cy="2563619"/>
          </a:xfrm>
          <a:prstGeom prst="rect">
            <a:avLst/>
          </a:prstGeom>
          <a:noFill/>
          <a:ln w="9525">
            <a:noFill/>
            <a:miter lim="800000"/>
            <a:headEnd/>
            <a:tailEnd/>
          </a:ln>
        </p:spPr>
      </p:pic>
      <p:sp>
        <p:nvSpPr>
          <p:cNvPr id="15" name="Rectángulo 14">
            <a:extLst>
              <a:ext uri="{FF2B5EF4-FFF2-40B4-BE49-F238E27FC236}">
                <a16:creationId xmlns:a16="http://schemas.microsoft.com/office/drawing/2014/main" id="{62F841E3-5D22-4038-8657-D0D278D3C3D5}"/>
              </a:ext>
            </a:extLst>
          </p:cNvPr>
          <p:cNvSpPr/>
          <p:nvPr/>
        </p:nvSpPr>
        <p:spPr>
          <a:xfrm>
            <a:off x="3559054" y="1902153"/>
            <a:ext cx="1642848" cy="400110"/>
          </a:xfrm>
          <a:prstGeom prst="rect">
            <a:avLst/>
          </a:prstGeom>
        </p:spPr>
        <p:txBody>
          <a:bodyPr wrap="square">
            <a:spAutoFit/>
          </a:bodyPr>
          <a:lstStyle/>
          <a:p>
            <a:r>
              <a:rPr lang="es-ES" sz="2000" dirty="0">
                <a:solidFill>
                  <a:schemeClr val="accent5">
                    <a:lumMod val="50000"/>
                  </a:schemeClr>
                </a:solidFill>
              </a:rPr>
              <a:t>Algoritmo</a:t>
            </a:r>
          </a:p>
        </p:txBody>
      </p:sp>
      <p:sp>
        <p:nvSpPr>
          <p:cNvPr id="19" name="Rectángulo 18">
            <a:extLst>
              <a:ext uri="{FF2B5EF4-FFF2-40B4-BE49-F238E27FC236}">
                <a16:creationId xmlns:a16="http://schemas.microsoft.com/office/drawing/2014/main" id="{AB0A107C-3DC7-4F90-ABBB-B7D5E4FDBF76}"/>
              </a:ext>
            </a:extLst>
          </p:cNvPr>
          <p:cNvSpPr/>
          <p:nvPr/>
        </p:nvSpPr>
        <p:spPr>
          <a:xfrm>
            <a:off x="6673950" y="1902153"/>
            <a:ext cx="2119771" cy="400110"/>
          </a:xfrm>
          <a:prstGeom prst="rect">
            <a:avLst/>
          </a:prstGeom>
        </p:spPr>
        <p:txBody>
          <a:bodyPr wrap="square">
            <a:spAutoFit/>
          </a:bodyPr>
          <a:lstStyle/>
          <a:p>
            <a:r>
              <a:rPr lang="es-ES" sz="2000" dirty="0">
                <a:solidFill>
                  <a:schemeClr val="accent5">
                    <a:lumMod val="50000"/>
                  </a:schemeClr>
                </a:solidFill>
              </a:rPr>
              <a:t>Lenguaje máquina</a:t>
            </a:r>
          </a:p>
        </p:txBody>
      </p:sp>
      <p:sp>
        <p:nvSpPr>
          <p:cNvPr id="20" name="Flecha: a la derecha 19">
            <a:extLst>
              <a:ext uri="{FF2B5EF4-FFF2-40B4-BE49-F238E27FC236}">
                <a16:creationId xmlns:a16="http://schemas.microsoft.com/office/drawing/2014/main" id="{AB27993C-2401-4551-8DC1-DF356A938E16}"/>
              </a:ext>
            </a:extLst>
          </p:cNvPr>
          <p:cNvSpPr/>
          <p:nvPr/>
        </p:nvSpPr>
        <p:spPr>
          <a:xfrm>
            <a:off x="5141146"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 la derecha 20">
            <a:extLst>
              <a:ext uri="{FF2B5EF4-FFF2-40B4-BE49-F238E27FC236}">
                <a16:creationId xmlns:a16="http://schemas.microsoft.com/office/drawing/2014/main" id="{C1257069-20B6-4727-97F6-11D44C9F992E}"/>
              </a:ext>
            </a:extLst>
          </p:cNvPr>
          <p:cNvSpPr/>
          <p:nvPr/>
        </p:nvSpPr>
        <p:spPr>
          <a:xfrm>
            <a:off x="6348401"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D5F531A3-49B3-4763-AC3E-674140C05D4B}"/>
              </a:ext>
            </a:extLst>
          </p:cNvPr>
          <p:cNvSpPr/>
          <p:nvPr/>
        </p:nvSpPr>
        <p:spPr>
          <a:xfrm>
            <a:off x="5648160" y="3541042"/>
            <a:ext cx="588800" cy="468460"/>
          </a:xfrm>
          <a:prstGeom prst="roundRect">
            <a:avLst/>
          </a:prstGeom>
          <a:solidFill>
            <a:schemeClr val="accent1">
              <a:lumMod val="60000"/>
              <a:lumOff val="40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hacia arriba 22">
            <a:extLst>
              <a:ext uri="{FF2B5EF4-FFF2-40B4-BE49-F238E27FC236}">
                <a16:creationId xmlns:a16="http://schemas.microsoft.com/office/drawing/2014/main" id="{EBE819B3-D054-4800-B7BD-64606122CEEE}"/>
              </a:ext>
            </a:extLst>
          </p:cNvPr>
          <p:cNvSpPr/>
          <p:nvPr/>
        </p:nvSpPr>
        <p:spPr>
          <a:xfrm>
            <a:off x="5906560" y="4226467"/>
            <a:ext cx="72000" cy="1440000"/>
          </a:xfrm>
          <a:prstGeom prst="upArrow">
            <a:avLst>
              <a:gd name="adj1" fmla="val 50000"/>
              <a:gd name="adj2" fmla="val 77055"/>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E3D48504-1BC3-4703-960B-52D292F5116E}"/>
              </a:ext>
            </a:extLst>
          </p:cNvPr>
          <p:cNvSpPr/>
          <p:nvPr/>
        </p:nvSpPr>
        <p:spPr>
          <a:xfrm>
            <a:off x="5137493" y="5767612"/>
            <a:ext cx="1637818" cy="830997"/>
          </a:xfrm>
          <a:prstGeom prst="rect">
            <a:avLst/>
          </a:prstGeom>
        </p:spPr>
        <p:txBody>
          <a:bodyPr wrap="square">
            <a:spAutoFit/>
          </a:bodyPr>
          <a:lstStyle/>
          <a:p>
            <a:pPr algn="ctr"/>
            <a:r>
              <a:rPr lang="es-ES" sz="2400" dirty="0">
                <a:solidFill>
                  <a:schemeClr val="accent5">
                    <a:lumMod val="50000"/>
                  </a:schemeClr>
                </a:solidFill>
                <a:latin typeface="Arial Rounded MT Bold" panose="020F0704030504030204" pitchFamily="34" charset="0"/>
              </a:rPr>
              <a:t>Objetivo del curso</a:t>
            </a:r>
          </a:p>
        </p:txBody>
      </p:sp>
      <p:sp>
        <p:nvSpPr>
          <p:cNvPr id="2" name="Marcador de número de diapositiva 1">
            <a:extLst>
              <a:ext uri="{FF2B5EF4-FFF2-40B4-BE49-F238E27FC236}">
                <a16:creationId xmlns:a16="http://schemas.microsoft.com/office/drawing/2014/main" id="{A3CB470B-5F8B-40A9-903C-57340C9CAD66}"/>
              </a:ext>
            </a:extLst>
          </p:cNvPr>
          <p:cNvSpPr>
            <a:spLocks noGrp="1"/>
          </p:cNvSpPr>
          <p:nvPr>
            <p:ph type="sldNum" sz="quarter" idx="12"/>
          </p:nvPr>
        </p:nvSpPr>
        <p:spPr/>
        <p:txBody>
          <a:bodyPr/>
          <a:lstStyle/>
          <a:p>
            <a:fld id="{AEDFCC94-4745-410C-B18E-20525921026C}" type="slidenum">
              <a:rPr lang="es-ES" smtClean="0"/>
              <a:t>12</a:t>
            </a:fld>
            <a:endParaRPr lang="es-ES"/>
          </a:p>
        </p:txBody>
      </p:sp>
    </p:spTree>
    <p:extLst>
      <p:ext uri="{BB962C8B-B14F-4D97-AF65-F5344CB8AC3E}">
        <p14:creationId xmlns:p14="http://schemas.microsoft.com/office/powerpoint/2010/main" val="100080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75487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devuelve una variable de tipo texto. Si queremos recibir números por teclado debemos convertirlos antes de usarlos.</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Devolverá error si recibe un valor de un tipo no esperado (en la conversión de tipo como ya hemos visto)</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7550728" y="2877176"/>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8243454" y="2440180"/>
            <a:ext cx="3948546" cy="1200329"/>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tu edad: 19</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int</a:t>
            </a:r>
            <a:r>
              <a:rPr lang="es-ES" dirty="0">
                <a:solidFill>
                  <a:schemeClr val="accent1">
                    <a:lumMod val="75000"/>
                  </a:schemeClr>
                </a:solidFill>
                <a:latin typeface="Consolas" panose="020B0609020204030204" pitchFamily="49" charset="0"/>
                <a:cs typeface="Courier New" panose="02070309020205020404" pitchFamily="49" charset="0"/>
              </a:rPr>
              <a:t>’&gt;</a:t>
            </a:r>
          </a:p>
          <a:p>
            <a:r>
              <a:rPr lang="es-ES" dirty="0">
                <a:solidFill>
                  <a:schemeClr val="accent1">
                    <a:lumMod val="75000"/>
                  </a:schemeClr>
                </a:solidFill>
                <a:latin typeface="Consolas" panose="020B0609020204030204" pitchFamily="49" charset="0"/>
                <a:cs typeface="Courier New" panose="02070309020205020404" pitchFamily="49" charset="0"/>
              </a:rPr>
              <a:t>Dime tu altura en metros: 1.75</a:t>
            </a:r>
          </a:p>
          <a:p>
            <a:r>
              <a:rPr lang="es-ES" dirty="0">
                <a:solidFill>
                  <a:schemeClr val="accent1">
                    <a:lumMod val="75000"/>
                  </a:schemeClr>
                </a:solidFill>
                <a:latin typeface="Consolas" panose="020B0609020204030204" pitchFamily="49" charset="0"/>
                <a:cs typeface="Courier New" panose="02070309020205020404" pitchFamily="49" charset="0"/>
              </a:rPr>
              <a:t>&lt;</a:t>
            </a:r>
            <a:r>
              <a:rPr lang="es-ES" dirty="0" err="1">
                <a:solidFill>
                  <a:schemeClr val="accent1">
                    <a:lumMod val="75000"/>
                  </a:schemeClr>
                </a:solidFill>
                <a:latin typeface="Consolas" panose="020B0609020204030204" pitchFamily="49" charset="0"/>
                <a:cs typeface="Courier New" panose="02070309020205020404" pitchFamily="49" charset="0"/>
              </a:rPr>
              <a:t>class</a:t>
            </a:r>
            <a:r>
              <a:rPr lang="es-ES" dirty="0">
                <a:solidFill>
                  <a:schemeClr val="accent1">
                    <a:lumMod val="75000"/>
                  </a:schemeClr>
                </a:solidFill>
                <a:latin typeface="Consolas" panose="020B0609020204030204" pitchFamily="49" charset="0"/>
                <a:cs typeface="Courier New" panose="02070309020205020404" pitchFamily="49" charset="0"/>
              </a:rPr>
              <a:t> ‘</a:t>
            </a:r>
            <a:r>
              <a:rPr lang="es-ES" dirty="0" err="1">
                <a:solidFill>
                  <a:schemeClr val="accent1">
                    <a:lumMod val="75000"/>
                  </a:schemeClr>
                </a:solidFill>
                <a:latin typeface="Consolas" panose="020B0609020204030204" pitchFamily="49" charset="0"/>
                <a:cs typeface="Courier New" panose="02070309020205020404" pitchFamily="49" charset="0"/>
              </a:rPr>
              <a:t>float</a:t>
            </a:r>
            <a:r>
              <a:rPr lang="es-ES" dirty="0">
                <a:solidFill>
                  <a:schemeClr val="accent1">
                    <a:lumMod val="75000"/>
                  </a:schemeClr>
                </a:solidFill>
                <a:latin typeface="Consolas" panose="020B0609020204030204" pitchFamily="49" charset="0"/>
                <a:cs typeface="Courier New" panose="02070309020205020404" pitchFamily="49" charset="0"/>
              </a:rPr>
              <a:t>’&gt;</a:t>
            </a:r>
          </a:p>
        </p:txBody>
      </p:sp>
      <p:sp>
        <p:nvSpPr>
          <p:cNvPr id="11" name="Rectángulo 10">
            <a:extLst>
              <a:ext uri="{FF2B5EF4-FFF2-40B4-BE49-F238E27FC236}">
                <a16:creationId xmlns:a16="http://schemas.microsoft.com/office/drawing/2014/main" id="{4E56217D-9C01-4051-98B2-0FCDF3457A10}"/>
              </a:ext>
            </a:extLst>
          </p:cNvPr>
          <p:cNvSpPr/>
          <p:nvPr/>
        </p:nvSpPr>
        <p:spPr>
          <a:xfrm>
            <a:off x="7801163" y="4531717"/>
            <a:ext cx="4252291"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entero: 22.2</a:t>
            </a:r>
          </a:p>
          <a:p>
            <a:r>
              <a:rPr lang="en-US" dirty="0" err="1">
                <a:solidFill>
                  <a:srgbClr val="FF0000"/>
                </a:solidFill>
                <a:latin typeface="Consolas" panose="020B0609020204030204" pitchFamily="49" charset="0"/>
                <a:cs typeface="Courier New" panose="02070309020205020404" pitchFamily="49" charset="0"/>
              </a:rPr>
              <a:t>ValueError</a:t>
            </a:r>
            <a:r>
              <a:rPr lang="en-US" dirty="0">
                <a:solidFill>
                  <a:srgbClr val="FF0000"/>
                </a:solidFill>
                <a:latin typeface="Consolas" panose="020B0609020204030204" pitchFamily="49" charset="0"/>
                <a:cs typeface="Courier New" panose="02070309020205020404" pitchFamily="49" charset="0"/>
              </a:rPr>
              <a:t>: invalid literal for int() with base 10: '22.2'</a:t>
            </a:r>
            <a:endParaRPr lang="es-ES" sz="1600" dirty="0">
              <a:solidFill>
                <a:srgbClr val="FF0000"/>
              </a:solidFill>
              <a:latin typeface="Consolas" panose="020B0609020204030204" pitchFamily="49" charset="0"/>
              <a:cs typeface="Courier New" panose="02070309020205020404" pitchFamily="49" charset="0"/>
            </a:endParaRPr>
          </a:p>
        </p:txBody>
      </p:sp>
      <p:pic>
        <p:nvPicPr>
          <p:cNvPr id="2" name="Imagen 1">
            <a:extLst>
              <a:ext uri="{FF2B5EF4-FFF2-40B4-BE49-F238E27FC236}">
                <a16:creationId xmlns:a16="http://schemas.microsoft.com/office/drawing/2014/main" id="{F9A03099-D3EE-4454-AB3B-7EF2D9436B46}"/>
              </a:ext>
            </a:extLst>
          </p:cNvPr>
          <p:cNvPicPr>
            <a:picLocks noChangeAspect="1"/>
          </p:cNvPicPr>
          <p:nvPr/>
        </p:nvPicPr>
        <p:blipFill>
          <a:blip r:embed="rId2"/>
          <a:stretch>
            <a:fillRect/>
          </a:stretch>
        </p:blipFill>
        <p:spPr>
          <a:xfrm>
            <a:off x="759403" y="2543548"/>
            <a:ext cx="6708196" cy="1057527"/>
          </a:xfrm>
          <a:prstGeom prst="rect">
            <a:avLst/>
          </a:prstGeom>
        </p:spPr>
      </p:pic>
      <p:pic>
        <p:nvPicPr>
          <p:cNvPr id="9" name="Imagen 8">
            <a:extLst>
              <a:ext uri="{FF2B5EF4-FFF2-40B4-BE49-F238E27FC236}">
                <a16:creationId xmlns:a16="http://schemas.microsoft.com/office/drawing/2014/main" id="{9AA3C02B-05C6-47B6-929D-79A60DC702C5}"/>
              </a:ext>
            </a:extLst>
          </p:cNvPr>
          <p:cNvPicPr>
            <a:picLocks noChangeAspect="1"/>
          </p:cNvPicPr>
          <p:nvPr/>
        </p:nvPicPr>
        <p:blipFill>
          <a:blip r:embed="rId3"/>
          <a:stretch>
            <a:fillRect/>
          </a:stretch>
        </p:blipFill>
        <p:spPr>
          <a:xfrm>
            <a:off x="759403" y="4706488"/>
            <a:ext cx="6199067" cy="546740"/>
          </a:xfrm>
          <a:prstGeom prst="rect">
            <a:avLst/>
          </a:prstGeom>
        </p:spPr>
      </p:pic>
      <p:sp>
        <p:nvSpPr>
          <p:cNvPr id="13" name="Flecha: a la derecha 12">
            <a:extLst>
              <a:ext uri="{FF2B5EF4-FFF2-40B4-BE49-F238E27FC236}">
                <a16:creationId xmlns:a16="http://schemas.microsoft.com/office/drawing/2014/main" id="{314E3328-BF94-4546-805C-BBD51ED1B793}"/>
              </a:ext>
            </a:extLst>
          </p:cNvPr>
          <p:cNvSpPr/>
          <p:nvPr/>
        </p:nvSpPr>
        <p:spPr>
          <a:xfrm>
            <a:off x="7114310" y="470648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88818E56-563D-49CD-ACCA-D701313D9F88}"/>
              </a:ext>
            </a:extLst>
          </p:cNvPr>
          <p:cNvPicPr>
            <a:picLocks noChangeAspect="1"/>
          </p:cNvPicPr>
          <p:nvPr/>
        </p:nvPicPr>
        <p:blipFill>
          <a:blip r:embed="rId4"/>
          <a:stretch>
            <a:fillRect/>
          </a:stretch>
        </p:blipFill>
        <p:spPr>
          <a:xfrm>
            <a:off x="762001" y="5753723"/>
            <a:ext cx="6196469" cy="569405"/>
          </a:xfrm>
          <a:prstGeom prst="rect">
            <a:avLst/>
          </a:prstGeom>
        </p:spPr>
      </p:pic>
      <p:sp>
        <p:nvSpPr>
          <p:cNvPr id="15" name="Rectángulo 14">
            <a:extLst>
              <a:ext uri="{FF2B5EF4-FFF2-40B4-BE49-F238E27FC236}">
                <a16:creationId xmlns:a16="http://schemas.microsoft.com/office/drawing/2014/main" id="{3390BA36-B2F8-47C9-A79F-2E4BA1231D25}"/>
              </a:ext>
            </a:extLst>
          </p:cNvPr>
          <p:cNvSpPr/>
          <p:nvPr/>
        </p:nvSpPr>
        <p:spPr>
          <a:xfrm>
            <a:off x="7801163" y="5618495"/>
            <a:ext cx="4252291"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real: 11</a:t>
            </a:r>
          </a:p>
          <a:p>
            <a:r>
              <a:rPr lang="en-US" dirty="0">
                <a:solidFill>
                  <a:schemeClr val="accent1">
                    <a:lumMod val="75000"/>
                  </a:schemeClr>
                </a:solidFill>
                <a:latin typeface="Consolas" panose="020B0609020204030204" pitchFamily="49" charset="0"/>
                <a:cs typeface="Courier New" panose="02070309020205020404" pitchFamily="49" charset="0"/>
              </a:rPr>
              <a:t>11.0</a:t>
            </a:r>
            <a:endParaRPr lang="es-ES" sz="1600" dirty="0">
              <a:solidFill>
                <a:schemeClr val="accent1">
                  <a:lumMod val="75000"/>
                </a:schemeClr>
              </a:solidFill>
              <a:latin typeface="Consolas" panose="020B0609020204030204" pitchFamily="49" charset="0"/>
              <a:cs typeface="Courier New" panose="02070309020205020404" pitchFamily="49" charset="0"/>
            </a:endParaRPr>
          </a:p>
        </p:txBody>
      </p:sp>
      <p:sp>
        <p:nvSpPr>
          <p:cNvPr id="16" name="Flecha: a la derecha 15">
            <a:extLst>
              <a:ext uri="{FF2B5EF4-FFF2-40B4-BE49-F238E27FC236}">
                <a16:creationId xmlns:a16="http://schemas.microsoft.com/office/drawing/2014/main" id="{DD073702-B4CD-4BD3-9D66-0037C65275B2}"/>
              </a:ext>
            </a:extLst>
          </p:cNvPr>
          <p:cNvSpPr/>
          <p:nvPr/>
        </p:nvSpPr>
        <p:spPr>
          <a:xfrm>
            <a:off x="7114310" y="5793266"/>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E4C45104-A225-4390-9E90-239551E4839E}"/>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12731243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3C3CA3-F648-4084-8430-7037CB25B429}"/>
              </a:ext>
            </a:extLst>
          </p:cNvPr>
          <p:cNvPicPr>
            <a:picLocks noChangeAspect="1"/>
          </p:cNvPicPr>
          <p:nvPr/>
        </p:nvPicPr>
        <p:blipFill>
          <a:blip r:embed="rId2"/>
          <a:stretch>
            <a:fillRect/>
          </a:stretch>
        </p:blipFill>
        <p:spPr>
          <a:xfrm>
            <a:off x="731694" y="2614521"/>
            <a:ext cx="8700655" cy="1033969"/>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07776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La función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r>
              <a:rPr lang="es-ES" sz="2000" dirty="0">
                <a:solidFill>
                  <a:schemeClr val="accent1">
                    <a:lumMod val="75000"/>
                  </a:schemeClr>
                </a:solidFill>
              </a:rPr>
              <a:t>solo puede recibir un argumento (el texto que se muestra). Si queremos incluir más variables tenemos que utilizar los </a:t>
            </a:r>
            <a:r>
              <a:rPr lang="es-ES" sz="2000" i="1" dirty="0">
                <a:solidFill>
                  <a:schemeClr val="accent1">
                    <a:lumMod val="75000"/>
                  </a:schemeClr>
                </a:solidFill>
              </a:rPr>
              <a:t>f-</a:t>
            </a:r>
            <a:r>
              <a:rPr lang="es-ES" sz="2000" i="1" dirty="0" err="1">
                <a:solidFill>
                  <a:schemeClr val="accent1">
                    <a:lumMod val="75000"/>
                  </a:schemeClr>
                </a:solidFill>
              </a:rPr>
              <a:t>strings</a:t>
            </a:r>
            <a:endParaRPr lang="es-ES" sz="2000" i="1"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endParaRPr lang="es-ES" dirty="0">
              <a:solidFill>
                <a:schemeClr val="accent1">
                  <a:lumMod val="75000"/>
                </a:schemeClr>
              </a:solidFill>
              <a:latin typeface="Arial Rounded MT Bold" panose="020F0704030504030204" pitchFamily="34" charset="0"/>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rot="5400000">
            <a:off x="2767770" y="4027692"/>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731694" y="4559411"/>
            <a:ext cx="8001000" cy="1200329"/>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número entero: 4</a:t>
            </a:r>
          </a:p>
          <a:p>
            <a:r>
              <a:rPr lang="es-ES" dirty="0">
                <a:solidFill>
                  <a:schemeClr val="accent1">
                    <a:lumMod val="75000"/>
                  </a:schemeClr>
                </a:solidFill>
                <a:latin typeface="Consolas" panose="020B0609020204030204" pitchFamily="49" charset="0"/>
                <a:cs typeface="Courier New" panose="02070309020205020404" pitchFamily="49" charset="0"/>
              </a:rPr>
              <a:t>4</a:t>
            </a:r>
          </a:p>
          <a:p>
            <a:r>
              <a:rPr lang="es-ES" dirty="0">
                <a:solidFill>
                  <a:schemeClr val="accent1">
                    <a:lumMod val="75000"/>
                  </a:schemeClr>
                </a:solidFill>
                <a:latin typeface="Consolas" panose="020B0609020204030204" pitchFamily="49" charset="0"/>
                <a:cs typeface="Courier New" panose="02070309020205020404" pitchFamily="49" charset="0"/>
              </a:rPr>
              <a:t>Dime un número entero mayor que 4: 6</a:t>
            </a:r>
          </a:p>
          <a:p>
            <a:r>
              <a:rPr lang="es-ES" dirty="0">
                <a:solidFill>
                  <a:schemeClr val="accent1">
                    <a:lumMod val="75000"/>
                  </a:schemeClr>
                </a:solidFill>
                <a:latin typeface="Consolas" panose="020B0609020204030204" pitchFamily="49" charset="0"/>
                <a:cs typeface="Courier New" panose="02070309020205020404" pitchFamily="49" charset="0"/>
              </a:rPr>
              <a:t>6</a:t>
            </a:r>
          </a:p>
        </p:txBody>
      </p:sp>
      <p:sp>
        <p:nvSpPr>
          <p:cNvPr id="10" name="Rectángulo 9">
            <a:extLst>
              <a:ext uri="{FF2B5EF4-FFF2-40B4-BE49-F238E27FC236}">
                <a16:creationId xmlns:a16="http://schemas.microsoft.com/office/drawing/2014/main" id="{6A76ABB1-DC4C-49AE-86C3-DB88F3B9C9D3}"/>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2376070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139321"/>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Si queremos recibir más de un valor (numérico o texto) por teclado podemos usar varias formas. La más sencilla sería repetir la llamada a </a:t>
            </a:r>
            <a:r>
              <a:rPr lang="es-ES" sz="2000" dirty="0">
                <a:solidFill>
                  <a:schemeClr val="accent1">
                    <a:lumMod val="75000"/>
                  </a:schemeClr>
                </a:solidFill>
                <a:latin typeface="Courier New" panose="02070309020205020404" pitchFamily="49" charset="0"/>
                <a:cs typeface="Courier New" panose="02070309020205020404" pitchFamily="49" charset="0"/>
              </a:rPr>
              <a:t>input( ) </a:t>
            </a:r>
            <a:r>
              <a:rPr lang="es-ES" sz="2000" dirty="0">
                <a:solidFill>
                  <a:schemeClr val="accent1">
                    <a:lumMod val="75000"/>
                  </a:schemeClr>
                </a:solidFill>
              </a:rPr>
              <a:t>por cada entrada:</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Aunque también podemos usar el método </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err="1">
                <a:solidFill>
                  <a:schemeClr val="accent1">
                    <a:lumMod val="75000"/>
                  </a:schemeClr>
                </a:solidFill>
                <a:latin typeface="Courier New" panose="02070309020205020404" pitchFamily="49" charset="0"/>
                <a:cs typeface="Courier New" panose="02070309020205020404" pitchFamily="49" charset="0"/>
              </a:rPr>
              <a:t>split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para objetos de tipo cadenas de caracteres.</a:t>
            </a:r>
            <a:endParaRPr lang="es-ES" sz="2000" dirty="0">
              <a:solidFill>
                <a:schemeClr val="tx2"/>
              </a:solidFill>
            </a:endParaRPr>
          </a:p>
        </p:txBody>
      </p:sp>
      <p:pic>
        <p:nvPicPr>
          <p:cNvPr id="6" name="Imagen 5">
            <a:extLst>
              <a:ext uri="{FF2B5EF4-FFF2-40B4-BE49-F238E27FC236}">
                <a16:creationId xmlns:a16="http://schemas.microsoft.com/office/drawing/2014/main" id="{92326F59-F7F9-489A-B238-EC625520D1DE}"/>
              </a:ext>
            </a:extLst>
          </p:cNvPr>
          <p:cNvPicPr>
            <a:picLocks noChangeAspect="1"/>
          </p:cNvPicPr>
          <p:nvPr/>
        </p:nvPicPr>
        <p:blipFill>
          <a:blip r:embed="rId2"/>
          <a:stretch>
            <a:fillRect/>
          </a:stretch>
        </p:blipFill>
        <p:spPr>
          <a:xfrm>
            <a:off x="759403" y="4831490"/>
            <a:ext cx="8523142" cy="608796"/>
          </a:xfrm>
          <a:prstGeom prst="rect">
            <a:avLst/>
          </a:prstGeom>
        </p:spPr>
      </p:pic>
      <p:sp>
        <p:nvSpPr>
          <p:cNvPr id="10" name="Cerrar llave 9">
            <a:extLst>
              <a:ext uri="{FF2B5EF4-FFF2-40B4-BE49-F238E27FC236}">
                <a16:creationId xmlns:a16="http://schemas.microsoft.com/office/drawing/2014/main" id="{024E0A35-30AB-4075-93DD-5AA127B95CDE}"/>
              </a:ext>
            </a:extLst>
          </p:cNvPr>
          <p:cNvSpPr/>
          <p:nvPr/>
        </p:nvSpPr>
        <p:spPr>
          <a:xfrm rot="5400000" flipH="1">
            <a:off x="5680400" y="2490107"/>
            <a:ext cx="311654" cy="4454236"/>
          </a:xfrm>
          <a:prstGeom prst="rightBrace">
            <a:avLst>
              <a:gd name="adj1" fmla="val 81684"/>
              <a:gd name="adj2" fmla="val 5151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Rectángulo 16">
            <a:extLst>
              <a:ext uri="{FF2B5EF4-FFF2-40B4-BE49-F238E27FC236}">
                <a16:creationId xmlns:a16="http://schemas.microsoft.com/office/drawing/2014/main" id="{8CF39777-A3C0-414D-B748-9B8BB9414366}"/>
              </a:ext>
            </a:extLst>
          </p:cNvPr>
          <p:cNvSpPr/>
          <p:nvPr/>
        </p:nvSpPr>
        <p:spPr>
          <a:xfrm>
            <a:off x="4639781" y="4113745"/>
            <a:ext cx="2464136" cy="369332"/>
          </a:xfrm>
          <a:prstGeom prst="rect">
            <a:avLst/>
          </a:prstGeom>
        </p:spPr>
        <p:txBody>
          <a:bodyPr wrap="none">
            <a:spAutoFit/>
          </a:bodyPr>
          <a:lstStyle/>
          <a:p>
            <a:r>
              <a:rPr lang="es-ES" dirty="0">
                <a:solidFill>
                  <a:srgbClr val="C00000"/>
                </a:solidFill>
                <a:latin typeface="Consolas" panose="020B0609020204030204" pitchFamily="49" charset="0"/>
                <a:cs typeface="Courier New" panose="02070309020205020404" pitchFamily="49" charset="0"/>
              </a:rPr>
              <a:t>Objeto tipo </a:t>
            </a:r>
            <a:r>
              <a:rPr lang="es-ES" dirty="0" err="1">
                <a:solidFill>
                  <a:srgbClr val="C00000"/>
                </a:solidFill>
                <a:latin typeface="Consolas" panose="020B0609020204030204" pitchFamily="49" charset="0"/>
                <a:cs typeface="Courier New" panose="02070309020205020404" pitchFamily="49" charset="0"/>
              </a:rPr>
              <a:t>string</a:t>
            </a:r>
            <a:endParaRPr lang="es-ES" dirty="0">
              <a:solidFill>
                <a:srgbClr val="C00000"/>
              </a:solidFill>
            </a:endParaRPr>
          </a:p>
        </p:txBody>
      </p:sp>
      <p:sp>
        <p:nvSpPr>
          <p:cNvPr id="18" name="Elipse 17">
            <a:extLst>
              <a:ext uri="{FF2B5EF4-FFF2-40B4-BE49-F238E27FC236}">
                <a16:creationId xmlns:a16="http://schemas.microsoft.com/office/drawing/2014/main" id="{A15A7257-BB65-4889-B6FA-F5846A5C925E}"/>
              </a:ext>
            </a:extLst>
          </p:cNvPr>
          <p:cNvSpPr/>
          <p:nvPr/>
        </p:nvSpPr>
        <p:spPr>
          <a:xfrm>
            <a:off x="8111837" y="4695470"/>
            <a:ext cx="1080654" cy="60879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de flecha 19">
            <a:extLst>
              <a:ext uri="{FF2B5EF4-FFF2-40B4-BE49-F238E27FC236}">
                <a16:creationId xmlns:a16="http://schemas.microsoft.com/office/drawing/2014/main" id="{7F26D785-48FF-4F41-8CDE-849FAB9CA23B}"/>
              </a:ext>
            </a:extLst>
          </p:cNvPr>
          <p:cNvCxnSpPr>
            <a:cxnSpLocks/>
            <a:stCxn id="18" idx="7"/>
          </p:cNvCxnSpPr>
          <p:nvPr/>
        </p:nvCxnSpPr>
        <p:spPr>
          <a:xfrm flipV="1">
            <a:off x="9034233" y="4483077"/>
            <a:ext cx="317082" cy="3015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973B2B49-316A-4899-8353-6436E445928D}"/>
              </a:ext>
            </a:extLst>
          </p:cNvPr>
          <p:cNvSpPr/>
          <p:nvPr/>
        </p:nvSpPr>
        <p:spPr>
          <a:xfrm>
            <a:off x="9192491" y="4214599"/>
            <a:ext cx="2079673" cy="646331"/>
          </a:xfrm>
          <a:prstGeom prst="rect">
            <a:avLst/>
          </a:prstGeom>
        </p:spPr>
        <p:txBody>
          <a:bodyPr wrap="square">
            <a:spAutoFit/>
          </a:bodyPr>
          <a:lstStyle/>
          <a:p>
            <a:r>
              <a:rPr lang="es-ES" dirty="0">
                <a:solidFill>
                  <a:srgbClr val="C00000"/>
                </a:solidFill>
                <a:latin typeface="Consolas" panose="020B0609020204030204" pitchFamily="49" charset="0"/>
                <a:cs typeface="Courier New" panose="02070309020205020404" pitchFamily="49" charset="0"/>
              </a:rPr>
              <a:t>Método que se aplica sobre</a:t>
            </a:r>
            <a:endParaRPr lang="es-ES" dirty="0">
              <a:solidFill>
                <a:srgbClr val="C00000"/>
              </a:solidFill>
            </a:endParaRPr>
          </a:p>
        </p:txBody>
      </p:sp>
      <p:sp>
        <p:nvSpPr>
          <p:cNvPr id="29" name="Forma libre: forma 28">
            <a:extLst>
              <a:ext uri="{FF2B5EF4-FFF2-40B4-BE49-F238E27FC236}">
                <a16:creationId xmlns:a16="http://schemas.microsoft.com/office/drawing/2014/main" id="{BD24A9B0-2C85-4DE9-821F-F4C16620A6B8}"/>
              </a:ext>
            </a:extLst>
          </p:cNvPr>
          <p:cNvSpPr/>
          <p:nvPr/>
        </p:nvSpPr>
        <p:spPr>
          <a:xfrm>
            <a:off x="7228608" y="3951900"/>
            <a:ext cx="4245415" cy="744544"/>
          </a:xfrm>
          <a:custGeom>
            <a:avLst/>
            <a:gdLst>
              <a:gd name="connsiteX0" fmla="*/ 3616036 w 4245415"/>
              <a:gd name="connsiteY0" fmla="*/ 744544 h 744544"/>
              <a:gd name="connsiteX1" fmla="*/ 4038600 w 4245415"/>
              <a:gd name="connsiteY1" fmla="*/ 682198 h 744544"/>
              <a:gd name="connsiteX2" fmla="*/ 4239491 w 4245415"/>
              <a:gd name="connsiteY2" fmla="*/ 481308 h 744544"/>
              <a:gd name="connsiteX3" fmla="*/ 4128654 w 4245415"/>
              <a:gd name="connsiteY3" fmla="*/ 183435 h 744544"/>
              <a:gd name="connsiteX4" fmla="*/ 3519054 w 4245415"/>
              <a:gd name="connsiteY4" fmla="*/ 3326 h 744544"/>
              <a:gd name="connsiteX5" fmla="*/ 0 w 4245415"/>
              <a:gd name="connsiteY5" fmla="*/ 335835 h 74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415" h="744544">
                <a:moveTo>
                  <a:pt x="3616036" y="744544"/>
                </a:moveTo>
                <a:cubicBezTo>
                  <a:pt x="3775363" y="735307"/>
                  <a:pt x="3934691" y="726071"/>
                  <a:pt x="4038600" y="682198"/>
                </a:cubicBezTo>
                <a:cubicBezTo>
                  <a:pt x="4142509" y="638325"/>
                  <a:pt x="4224482" y="564435"/>
                  <a:pt x="4239491" y="481308"/>
                </a:cubicBezTo>
                <a:cubicBezTo>
                  <a:pt x="4254500" y="398181"/>
                  <a:pt x="4248727" y="263099"/>
                  <a:pt x="4128654" y="183435"/>
                </a:cubicBezTo>
                <a:cubicBezTo>
                  <a:pt x="4008581" y="103771"/>
                  <a:pt x="4207163" y="-22074"/>
                  <a:pt x="3519054" y="3326"/>
                </a:cubicBezTo>
                <a:cubicBezTo>
                  <a:pt x="2830945" y="28726"/>
                  <a:pt x="1415472" y="182280"/>
                  <a:pt x="0" y="335835"/>
                </a:cubicBezTo>
              </a:path>
            </a:pathLst>
          </a:custGeom>
          <a:noFill/>
          <a:ln w="38100">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Flecha: a la derecha 30">
            <a:extLst>
              <a:ext uri="{FF2B5EF4-FFF2-40B4-BE49-F238E27FC236}">
                <a16:creationId xmlns:a16="http://schemas.microsoft.com/office/drawing/2014/main" id="{87AD077F-A465-44D4-A1F0-2EB8A04B0024}"/>
              </a:ext>
            </a:extLst>
          </p:cNvPr>
          <p:cNvSpPr/>
          <p:nvPr/>
        </p:nvSpPr>
        <p:spPr>
          <a:xfrm rot="5400000">
            <a:off x="4380008" y="5617455"/>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4CDFC7EA-B32E-41E6-BD6A-89174D7C0948}"/>
              </a:ext>
            </a:extLst>
          </p:cNvPr>
          <p:cNvSpPr/>
          <p:nvPr/>
        </p:nvSpPr>
        <p:spPr>
          <a:xfrm>
            <a:off x="2739735" y="6091415"/>
            <a:ext cx="6116281"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dos nombres de frutas: melón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sp>
        <p:nvSpPr>
          <p:cNvPr id="19" name="Rectángulo 18">
            <a:extLst>
              <a:ext uri="{FF2B5EF4-FFF2-40B4-BE49-F238E27FC236}">
                <a16:creationId xmlns:a16="http://schemas.microsoft.com/office/drawing/2014/main" id="{AF7F44F1-1FC3-4241-91F3-89EC2A35DDE4}"/>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
        <p:nvSpPr>
          <p:cNvPr id="22" name="Flecha: a la derecha 21">
            <a:extLst>
              <a:ext uri="{FF2B5EF4-FFF2-40B4-BE49-F238E27FC236}">
                <a16:creationId xmlns:a16="http://schemas.microsoft.com/office/drawing/2014/main" id="{1ED7C1ED-1E97-4138-8C9B-8BE5D8A8601F}"/>
              </a:ext>
            </a:extLst>
          </p:cNvPr>
          <p:cNvSpPr/>
          <p:nvPr/>
        </p:nvSpPr>
        <p:spPr>
          <a:xfrm>
            <a:off x="6968835" y="268027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2C201235-FD9F-4EB4-B2B0-226026711DAA}"/>
              </a:ext>
            </a:extLst>
          </p:cNvPr>
          <p:cNvSpPr/>
          <p:nvPr/>
        </p:nvSpPr>
        <p:spPr>
          <a:xfrm>
            <a:off x="7723907" y="2376903"/>
            <a:ext cx="4384965"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nombre de fruta: melón</a:t>
            </a:r>
          </a:p>
          <a:p>
            <a:r>
              <a:rPr lang="es-ES" dirty="0">
                <a:solidFill>
                  <a:schemeClr val="accent1">
                    <a:lumMod val="75000"/>
                  </a:schemeClr>
                </a:solidFill>
                <a:latin typeface="Consolas" panose="020B0609020204030204" pitchFamily="49" charset="0"/>
                <a:cs typeface="Courier New" panose="02070309020205020404" pitchFamily="49" charset="0"/>
              </a:rPr>
              <a:t>Dime otro nombre de fruta: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pic>
        <p:nvPicPr>
          <p:cNvPr id="24" name="Imagen 23">
            <a:extLst>
              <a:ext uri="{FF2B5EF4-FFF2-40B4-BE49-F238E27FC236}">
                <a16:creationId xmlns:a16="http://schemas.microsoft.com/office/drawing/2014/main" id="{49ECB9E0-4D78-4AE0-A67F-5D62DEC96075}"/>
              </a:ext>
            </a:extLst>
          </p:cNvPr>
          <p:cNvPicPr>
            <a:picLocks noChangeAspect="1"/>
          </p:cNvPicPr>
          <p:nvPr/>
        </p:nvPicPr>
        <p:blipFill>
          <a:blip r:embed="rId3"/>
          <a:stretch>
            <a:fillRect/>
          </a:stretch>
        </p:blipFill>
        <p:spPr>
          <a:xfrm>
            <a:off x="759403" y="2464962"/>
            <a:ext cx="5973905" cy="800707"/>
          </a:xfrm>
          <a:prstGeom prst="rect">
            <a:avLst/>
          </a:prstGeom>
        </p:spPr>
      </p:pic>
    </p:spTree>
    <p:extLst>
      <p:ext uri="{BB962C8B-B14F-4D97-AF65-F5344CB8AC3E}">
        <p14:creationId xmlns:p14="http://schemas.microsoft.com/office/powerpoint/2010/main" val="79628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8" grpId="0" animBg="1"/>
      <p:bldP spid="21" grpId="0"/>
      <p:bldP spid="2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415497" y="712856"/>
            <a:ext cx="11534048" cy="3754874"/>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342900" indent="-342900">
              <a:buFont typeface="+mj-lt"/>
              <a:buAutoNum type="arabicPeriod" startAt="2"/>
            </a:pPr>
            <a:r>
              <a:rPr lang="es-ES" sz="2000" dirty="0">
                <a:solidFill>
                  <a:schemeClr val="accent1">
                    <a:lumMod val="75000"/>
                  </a:schemeClr>
                </a:solidFill>
              </a:rPr>
              <a:t>Entrada por teclado: </a:t>
            </a:r>
            <a:r>
              <a:rPr lang="es-ES" sz="2000" dirty="0">
                <a:solidFill>
                  <a:schemeClr val="accent1">
                    <a:lumMod val="75000"/>
                  </a:schemeClr>
                </a:solidFill>
                <a:latin typeface="Courier New" panose="02070309020205020404" pitchFamily="49" charset="0"/>
                <a:cs typeface="Courier New" panose="02070309020205020404" pitchFamily="49" charset="0"/>
              </a:rPr>
              <a:t>input</a:t>
            </a:r>
            <a:r>
              <a:rPr lang="es-ES" sz="2000" dirty="0">
                <a:solidFill>
                  <a:schemeClr val="accent1">
                    <a:lumMod val="75000"/>
                  </a:schemeClr>
                </a:solidFill>
              </a:rPr>
              <a:t> </a:t>
            </a:r>
          </a:p>
          <a:p>
            <a:pPr marL="342900" indent="-342900">
              <a:buFont typeface="+mj-lt"/>
              <a:buAutoNum type="arabicPeriod" startAt="2"/>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Si queremos recibir más de un valor (numérico o texto) por teclado podemos usar varias formas. La más sencilla sería repetir la llamada a </a:t>
            </a:r>
            <a:r>
              <a:rPr lang="es-ES" sz="2000" dirty="0">
                <a:solidFill>
                  <a:schemeClr val="accent1">
                    <a:lumMod val="75000"/>
                  </a:schemeClr>
                </a:solidFill>
                <a:latin typeface="Courier New" panose="02070309020205020404" pitchFamily="49" charset="0"/>
                <a:cs typeface="Courier New" panose="02070309020205020404" pitchFamily="49" charset="0"/>
              </a:rPr>
              <a:t>input( ) </a:t>
            </a:r>
            <a:r>
              <a:rPr lang="es-ES" sz="2000" dirty="0">
                <a:solidFill>
                  <a:schemeClr val="accent1">
                    <a:lumMod val="75000"/>
                  </a:schemeClr>
                </a:solidFill>
              </a:rPr>
              <a:t>por cada entrada:</a:t>
            </a: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endParaRPr lang="es-ES" sz="2000" dirty="0">
              <a:solidFill>
                <a:schemeClr val="accent1">
                  <a:lumMod val="75000"/>
                </a:schemeClr>
              </a:solidFill>
            </a:endParaRPr>
          </a:p>
          <a:p>
            <a:pPr marL="285750" indent="-285750">
              <a:buFont typeface="Arial" panose="020B0604020202020204" pitchFamily="34" charset="0"/>
              <a:buChar char="•"/>
            </a:pPr>
            <a:r>
              <a:rPr lang="es-ES" sz="2000" dirty="0">
                <a:solidFill>
                  <a:schemeClr val="accent1">
                    <a:lumMod val="75000"/>
                  </a:schemeClr>
                </a:solidFill>
              </a:rPr>
              <a:t>Aunque también podemos usar el método </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err="1">
                <a:solidFill>
                  <a:schemeClr val="accent1">
                    <a:lumMod val="75000"/>
                  </a:schemeClr>
                </a:solidFill>
                <a:latin typeface="Courier New" panose="02070309020205020404" pitchFamily="49" charset="0"/>
                <a:cs typeface="Courier New" panose="02070309020205020404" pitchFamily="49" charset="0"/>
              </a:rPr>
              <a:t>split</a:t>
            </a:r>
            <a:r>
              <a:rPr lang="es-ES" sz="2000" dirty="0">
                <a:solidFill>
                  <a:schemeClr val="accent1">
                    <a:lumMod val="75000"/>
                  </a:schemeClr>
                </a:solidFill>
                <a:latin typeface="Courier New" panose="02070309020205020404" pitchFamily="49" charset="0"/>
                <a:cs typeface="Courier New" panose="02070309020205020404" pitchFamily="49" charset="0"/>
              </a:rPr>
              <a:t>()</a:t>
            </a:r>
            <a:r>
              <a:rPr lang="es-ES" sz="2000" dirty="0">
                <a:solidFill>
                  <a:schemeClr val="accent1">
                    <a:lumMod val="75000"/>
                  </a:schemeClr>
                </a:solidFill>
              </a:rPr>
              <a:t>para objetos de tipo cadenas de caracteres.</a:t>
            </a:r>
          </a:p>
          <a:p>
            <a:r>
              <a:rPr lang="es-ES" sz="2000" dirty="0">
                <a:solidFill>
                  <a:schemeClr val="accent1">
                    <a:lumMod val="75000"/>
                  </a:schemeClr>
                </a:solidFill>
              </a:rPr>
              <a:t>     Devuelve un objeto de tipo </a:t>
            </a:r>
            <a:r>
              <a:rPr lang="es-ES" sz="2000" i="1" dirty="0">
                <a:solidFill>
                  <a:schemeClr val="accent1">
                    <a:lumMod val="75000"/>
                  </a:schemeClr>
                </a:solidFill>
              </a:rPr>
              <a:t>lista </a:t>
            </a:r>
            <a:r>
              <a:rPr lang="es-ES" sz="2000" dirty="0">
                <a:solidFill>
                  <a:schemeClr val="accent1">
                    <a:lumMod val="75000"/>
                  </a:schemeClr>
                </a:solidFill>
              </a:rPr>
              <a:t>que todavía no hemos estudiado. De momento si queremos recibir</a:t>
            </a:r>
          </a:p>
          <a:p>
            <a:r>
              <a:rPr lang="es-ES" sz="2000" dirty="0">
                <a:solidFill>
                  <a:schemeClr val="accent1">
                    <a:lumMod val="75000"/>
                  </a:schemeClr>
                </a:solidFill>
              </a:rPr>
              <a:t>     varios números haremos lo siguiente:</a:t>
            </a:r>
            <a:endParaRPr lang="es-ES" sz="2000" dirty="0">
              <a:solidFill>
                <a:schemeClr val="tx2"/>
              </a:solidFill>
            </a:endParaRPr>
          </a:p>
        </p:txBody>
      </p:sp>
      <p:sp>
        <p:nvSpPr>
          <p:cNvPr id="7" name="Flecha: a la derecha 6">
            <a:extLst>
              <a:ext uri="{FF2B5EF4-FFF2-40B4-BE49-F238E27FC236}">
                <a16:creationId xmlns:a16="http://schemas.microsoft.com/office/drawing/2014/main" id="{80AC00F4-990A-4091-A982-5BC30CEA700F}"/>
              </a:ext>
            </a:extLst>
          </p:cNvPr>
          <p:cNvSpPr/>
          <p:nvPr/>
        </p:nvSpPr>
        <p:spPr>
          <a:xfrm>
            <a:off x="6968835" y="2680278"/>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1E74BB73-666D-48BB-9BE7-3815D0589FC6}"/>
              </a:ext>
            </a:extLst>
          </p:cNvPr>
          <p:cNvSpPr/>
          <p:nvPr/>
        </p:nvSpPr>
        <p:spPr>
          <a:xfrm>
            <a:off x="7723907" y="2376903"/>
            <a:ext cx="4384965" cy="923330"/>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un nombre de fruta: melón</a:t>
            </a:r>
          </a:p>
          <a:p>
            <a:r>
              <a:rPr lang="es-ES" dirty="0">
                <a:solidFill>
                  <a:schemeClr val="accent1">
                    <a:lumMod val="75000"/>
                  </a:schemeClr>
                </a:solidFill>
                <a:latin typeface="Consolas" panose="020B0609020204030204" pitchFamily="49" charset="0"/>
                <a:cs typeface="Courier New" panose="02070309020205020404" pitchFamily="49" charset="0"/>
              </a:rPr>
              <a:t>Dime otro nombre de fruta: sandía</a:t>
            </a:r>
          </a:p>
          <a:p>
            <a:r>
              <a:rPr lang="es-ES" dirty="0">
                <a:solidFill>
                  <a:schemeClr val="accent1">
                    <a:lumMod val="75000"/>
                  </a:schemeClr>
                </a:solidFill>
                <a:latin typeface="Consolas" panose="020B0609020204030204" pitchFamily="49" charset="0"/>
                <a:cs typeface="Courier New" panose="02070309020205020404" pitchFamily="49" charset="0"/>
              </a:rPr>
              <a:t>Has dicho melón y sandía</a:t>
            </a:r>
          </a:p>
        </p:txBody>
      </p:sp>
      <p:pic>
        <p:nvPicPr>
          <p:cNvPr id="5" name="Imagen 4">
            <a:extLst>
              <a:ext uri="{FF2B5EF4-FFF2-40B4-BE49-F238E27FC236}">
                <a16:creationId xmlns:a16="http://schemas.microsoft.com/office/drawing/2014/main" id="{8CBD9321-3AD7-4428-B34E-B65FB3E3C99F}"/>
              </a:ext>
            </a:extLst>
          </p:cNvPr>
          <p:cNvPicPr>
            <a:picLocks noChangeAspect="1"/>
          </p:cNvPicPr>
          <p:nvPr/>
        </p:nvPicPr>
        <p:blipFill>
          <a:blip r:embed="rId2"/>
          <a:stretch>
            <a:fillRect/>
          </a:stretch>
        </p:blipFill>
        <p:spPr>
          <a:xfrm>
            <a:off x="759403" y="2464962"/>
            <a:ext cx="5973905" cy="800707"/>
          </a:xfrm>
          <a:prstGeom prst="rect">
            <a:avLst/>
          </a:prstGeom>
        </p:spPr>
      </p:pic>
      <p:pic>
        <p:nvPicPr>
          <p:cNvPr id="2" name="Imagen 1">
            <a:extLst>
              <a:ext uri="{FF2B5EF4-FFF2-40B4-BE49-F238E27FC236}">
                <a16:creationId xmlns:a16="http://schemas.microsoft.com/office/drawing/2014/main" id="{40AB39A3-4370-4137-A726-E3B5BCC547C4}"/>
              </a:ext>
            </a:extLst>
          </p:cNvPr>
          <p:cNvPicPr>
            <a:picLocks noChangeAspect="1"/>
          </p:cNvPicPr>
          <p:nvPr/>
        </p:nvPicPr>
        <p:blipFill>
          <a:blip r:embed="rId3"/>
          <a:stretch>
            <a:fillRect/>
          </a:stretch>
        </p:blipFill>
        <p:spPr>
          <a:xfrm>
            <a:off x="759404" y="4501603"/>
            <a:ext cx="6798252" cy="1060952"/>
          </a:xfrm>
          <a:prstGeom prst="rect">
            <a:avLst/>
          </a:prstGeom>
        </p:spPr>
      </p:pic>
      <p:sp>
        <p:nvSpPr>
          <p:cNvPr id="19" name="Flecha: a la derecha 18">
            <a:extLst>
              <a:ext uri="{FF2B5EF4-FFF2-40B4-BE49-F238E27FC236}">
                <a16:creationId xmlns:a16="http://schemas.microsoft.com/office/drawing/2014/main" id="{8EC8BAAA-3489-47F4-9E63-C16E218DC57D}"/>
              </a:ext>
            </a:extLst>
          </p:cNvPr>
          <p:cNvSpPr/>
          <p:nvPr/>
        </p:nvSpPr>
        <p:spPr>
          <a:xfrm>
            <a:off x="7651172" y="4976044"/>
            <a:ext cx="519546" cy="296790"/>
          </a:xfrm>
          <a:prstGeom prst="rightArrow">
            <a:avLst>
              <a:gd name="adj1" fmla="val 50000"/>
              <a:gd name="adj2" fmla="val 66822"/>
            </a:avLst>
          </a:prstGeom>
          <a:solidFill>
            <a:schemeClr val="bg1"/>
          </a:solidFill>
          <a:ln w="44450">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5B13B5EC-D3C4-47C1-B583-E72BDE30954E}"/>
              </a:ext>
            </a:extLst>
          </p:cNvPr>
          <p:cNvSpPr/>
          <p:nvPr/>
        </p:nvSpPr>
        <p:spPr>
          <a:xfrm>
            <a:off x="8264234" y="4781523"/>
            <a:ext cx="4384965" cy="646331"/>
          </a:xfrm>
          <a:prstGeom prst="rect">
            <a:avLst/>
          </a:prstGeom>
        </p:spPr>
        <p:txBody>
          <a:bodyPr wrap="square">
            <a:spAutoFit/>
          </a:bodyPr>
          <a:lstStyle/>
          <a:p>
            <a:r>
              <a:rPr lang="es-ES" dirty="0">
                <a:solidFill>
                  <a:schemeClr val="accent1">
                    <a:lumMod val="75000"/>
                  </a:schemeClr>
                </a:solidFill>
                <a:latin typeface="Consolas" panose="020B0609020204030204" pitchFamily="49" charset="0"/>
                <a:cs typeface="Courier New" panose="02070309020205020404" pitchFamily="49" charset="0"/>
              </a:rPr>
              <a:t>Dime dos números enteros: 8 9</a:t>
            </a:r>
          </a:p>
          <a:p>
            <a:r>
              <a:rPr lang="es-ES" dirty="0">
                <a:solidFill>
                  <a:schemeClr val="accent1">
                    <a:lumMod val="75000"/>
                  </a:schemeClr>
                </a:solidFill>
                <a:latin typeface="Consolas" panose="020B0609020204030204" pitchFamily="49" charset="0"/>
                <a:cs typeface="Courier New" panose="02070309020205020404" pitchFamily="49" charset="0"/>
              </a:rPr>
              <a:t>Su suma es 17</a:t>
            </a:r>
          </a:p>
        </p:txBody>
      </p:sp>
      <p:sp>
        <p:nvSpPr>
          <p:cNvPr id="9" name="Rectángulo 8">
            <a:extLst>
              <a:ext uri="{FF2B5EF4-FFF2-40B4-BE49-F238E27FC236}">
                <a16:creationId xmlns:a16="http://schemas.microsoft.com/office/drawing/2014/main" id="{EBF2761E-CD10-4D2E-A789-36B76CFCCCF8}"/>
              </a:ext>
            </a:extLst>
          </p:cNvPr>
          <p:cNvSpPr/>
          <p:nvPr/>
        </p:nvSpPr>
        <p:spPr>
          <a:xfrm rot="20950100">
            <a:off x="534385" y="6044597"/>
            <a:ext cx="3329629" cy="369332"/>
          </a:xfrm>
          <a:prstGeom prst="rect">
            <a:avLst/>
          </a:prstGeom>
        </p:spPr>
        <p:txBody>
          <a:bodyPr wrap="none">
            <a:spAutoFit/>
          </a:bodyPr>
          <a:lstStyle/>
          <a:p>
            <a:r>
              <a:rPr lang="es-ES" dirty="0">
                <a:solidFill>
                  <a:schemeClr val="accent1">
                    <a:lumMod val="75000"/>
                  </a:schemeClr>
                </a:solidFill>
                <a:latin typeface="Arial Rounded MT Bold" panose="020F0704030504030204" pitchFamily="34" charset="0"/>
              </a:rPr>
              <a:t>¿Qué devuelve este código?</a:t>
            </a:r>
            <a:endParaRPr lang="es-ES" dirty="0"/>
          </a:p>
        </p:txBody>
      </p:sp>
      <p:pic>
        <p:nvPicPr>
          <p:cNvPr id="11" name="Imagen 10">
            <a:extLst>
              <a:ext uri="{FF2B5EF4-FFF2-40B4-BE49-F238E27FC236}">
                <a16:creationId xmlns:a16="http://schemas.microsoft.com/office/drawing/2014/main" id="{E646C94B-B381-441E-BED1-968305B64F1F}"/>
              </a:ext>
            </a:extLst>
          </p:cNvPr>
          <p:cNvPicPr>
            <a:picLocks noChangeAspect="1"/>
          </p:cNvPicPr>
          <p:nvPr/>
        </p:nvPicPr>
        <p:blipFill>
          <a:blip r:embed="rId4"/>
          <a:stretch>
            <a:fillRect/>
          </a:stretch>
        </p:blipFill>
        <p:spPr>
          <a:xfrm>
            <a:off x="3980487" y="6070222"/>
            <a:ext cx="6615546" cy="572499"/>
          </a:xfrm>
          <a:prstGeom prst="rect">
            <a:avLst/>
          </a:prstGeom>
        </p:spPr>
      </p:pic>
      <p:sp>
        <p:nvSpPr>
          <p:cNvPr id="23" name="Diagrama de flujo: proceso alternativo 22">
            <a:extLst>
              <a:ext uri="{FF2B5EF4-FFF2-40B4-BE49-F238E27FC236}">
                <a16:creationId xmlns:a16="http://schemas.microsoft.com/office/drawing/2014/main" id="{5A77EACF-2A7E-4808-A063-6A9717D7BEFF}"/>
              </a:ext>
            </a:extLst>
          </p:cNvPr>
          <p:cNvSpPr/>
          <p:nvPr/>
        </p:nvSpPr>
        <p:spPr>
          <a:xfrm>
            <a:off x="3869057" y="5937902"/>
            <a:ext cx="6888998" cy="818805"/>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6" name="Rectángulo 15">
            <a:extLst>
              <a:ext uri="{FF2B5EF4-FFF2-40B4-BE49-F238E27FC236}">
                <a16:creationId xmlns:a16="http://schemas.microsoft.com/office/drawing/2014/main" id="{CE75750B-9689-47BC-875D-292C1BB7FC4B}"/>
              </a:ext>
            </a:extLst>
          </p:cNvPr>
          <p:cNvSpPr/>
          <p:nvPr/>
        </p:nvSpPr>
        <p:spPr>
          <a:xfrm>
            <a:off x="0" y="-12242"/>
            <a:ext cx="626710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5781627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4247317"/>
          </a:xfrm>
          <a:prstGeom prst="rect">
            <a:avLst/>
          </a:prstGeom>
        </p:spPr>
        <p:txBody>
          <a:bodyPr wrap="square">
            <a:spAutoFit/>
          </a:bodyPr>
          <a:lstStyle/>
          <a:p>
            <a:pPr marL="342900" indent="-342900">
              <a:buFont typeface="+mj-lt"/>
              <a:buAutoNum type="arabicPeriod" startAt="9"/>
            </a:pPr>
            <a:r>
              <a:rPr lang="es-ES" dirty="0">
                <a:solidFill>
                  <a:schemeClr val="accent5">
                    <a:lumMod val="50000"/>
                  </a:schemeClr>
                </a:solidFill>
              </a:rPr>
              <a:t>Escribe un código que pida un número entero por teclado estrictamente menor que 1000.</a:t>
            </a:r>
          </a:p>
          <a:p>
            <a:pPr marL="342900" indent="-342900">
              <a:buFont typeface="+mj-lt"/>
              <a:buAutoNum type="arabicPeriod" startAt="9"/>
            </a:pPr>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Primero hallará el número de cifras que tiene y lo mostrara por pantalla:</a:t>
            </a:r>
          </a:p>
          <a:p>
            <a:pPr lvl="2"/>
            <a:r>
              <a:rPr lang="es-ES" dirty="0">
                <a:solidFill>
                  <a:schemeClr val="accent5">
                    <a:lumMod val="50000"/>
                  </a:schemeClr>
                </a:solidFill>
              </a:rPr>
              <a:t>El numero:  ____ tiene _ cifras</a:t>
            </a:r>
          </a:p>
          <a:p>
            <a:pPr lvl="2"/>
            <a:endParaRPr lang="es-ES" dirty="0">
              <a:solidFill>
                <a:schemeClr val="accent5">
                  <a:lumMod val="50000"/>
                </a:schemeClr>
              </a:solidFill>
            </a:endParaRPr>
          </a:p>
          <a:p>
            <a:pPr marL="800100" lvl="1" indent="-342900">
              <a:buFont typeface="Wingdings" panose="05000000000000000000" pitchFamily="2" charset="2"/>
              <a:buChar char="ü"/>
            </a:pPr>
            <a:r>
              <a:rPr lang="es-ES" dirty="0">
                <a:solidFill>
                  <a:schemeClr val="accent5">
                    <a:lumMod val="50000"/>
                  </a:schemeClr>
                </a:solidFill>
              </a:rPr>
              <a:t>Lo </a:t>
            </a:r>
            <a:r>
              <a:rPr lang="es-ES" dirty="0" err="1">
                <a:solidFill>
                  <a:schemeClr val="accent5">
                    <a:lumMod val="50000"/>
                  </a:schemeClr>
                </a:solidFill>
              </a:rPr>
              <a:t>descompodrá</a:t>
            </a:r>
            <a:r>
              <a:rPr lang="es-ES" dirty="0">
                <a:solidFill>
                  <a:schemeClr val="accent5">
                    <a:lumMod val="50000"/>
                  </a:schemeClr>
                </a:solidFill>
              </a:rPr>
              <a:t> en unidades (U), decenas (D) y centenas (C) y lo mostrará por pantalla</a:t>
            </a:r>
          </a:p>
          <a:p>
            <a:pPr lvl="2"/>
            <a:r>
              <a:rPr lang="es-ES" dirty="0">
                <a:solidFill>
                  <a:schemeClr val="accent5">
                    <a:lumMod val="50000"/>
                  </a:schemeClr>
                </a:solidFill>
              </a:rPr>
              <a:t>CDU     </a:t>
            </a:r>
          </a:p>
          <a:p>
            <a:pPr lvl="2"/>
            <a:r>
              <a:rPr lang="es-ES" dirty="0" err="1">
                <a:solidFill>
                  <a:schemeClr val="accent5">
                    <a:lumMod val="50000"/>
                  </a:schemeClr>
                </a:solidFill>
              </a:rPr>
              <a:t>Ej</a:t>
            </a:r>
            <a:r>
              <a:rPr lang="es-ES" dirty="0">
                <a:solidFill>
                  <a:schemeClr val="accent5">
                    <a:lumMod val="50000"/>
                  </a:schemeClr>
                </a:solidFill>
              </a:rPr>
              <a:t>  354 </a:t>
            </a:r>
            <a:r>
              <a:rPr lang="es-ES" dirty="0">
                <a:solidFill>
                  <a:schemeClr val="accent5">
                    <a:lumMod val="50000"/>
                  </a:schemeClr>
                </a:solidFill>
                <a:sym typeface="Wingdings" panose="05000000000000000000" pitchFamily="2" charset="2"/>
              </a:rPr>
              <a:t> ‘El numero 354 tiene 3 cifras’</a:t>
            </a:r>
          </a:p>
          <a:p>
            <a:pPr lvl="2"/>
            <a:r>
              <a:rPr lang="es-ES" dirty="0">
                <a:solidFill>
                  <a:schemeClr val="accent5">
                    <a:lumMod val="50000"/>
                  </a:schemeClr>
                </a:solidFill>
                <a:sym typeface="Wingdings" panose="05000000000000000000" pitchFamily="2" charset="2"/>
              </a:rPr>
              <a:t>     354</a:t>
            </a:r>
          </a:p>
          <a:p>
            <a:pPr lvl="2"/>
            <a:r>
              <a:rPr lang="es-ES" dirty="0" err="1">
                <a:solidFill>
                  <a:schemeClr val="accent5">
                    <a:lumMod val="50000"/>
                  </a:schemeClr>
                </a:solidFill>
                <a:sym typeface="Wingdings" panose="05000000000000000000" pitchFamily="2" charset="2"/>
              </a:rPr>
              <a:t>Ej</a:t>
            </a:r>
            <a:r>
              <a:rPr lang="es-ES" dirty="0">
                <a:solidFill>
                  <a:schemeClr val="accent5">
                    <a:lumMod val="50000"/>
                  </a:schemeClr>
                </a:solidFill>
                <a:sym typeface="Wingdings" panose="05000000000000000000" pitchFamily="2" charset="2"/>
              </a:rPr>
              <a:t>  12   ‘El número 12 tiene 2 cifras’</a:t>
            </a:r>
          </a:p>
          <a:p>
            <a:pPr lvl="2"/>
            <a:r>
              <a:rPr lang="es-ES" dirty="0">
                <a:solidFill>
                  <a:schemeClr val="accent5">
                    <a:lumMod val="50000"/>
                  </a:schemeClr>
                </a:solidFill>
                <a:sym typeface="Wingdings" panose="05000000000000000000" pitchFamily="2" charset="2"/>
              </a:rPr>
              <a:t>     012</a:t>
            </a:r>
          </a:p>
          <a:p>
            <a:pPr lvl="2"/>
            <a:endParaRPr lang="es-ES" dirty="0">
              <a:solidFill>
                <a:schemeClr val="accent5">
                  <a:lumMod val="50000"/>
                </a:schemeClr>
              </a:solidFill>
              <a:sym typeface="Wingdings" panose="05000000000000000000" pitchFamily="2" charset="2"/>
            </a:endParaRPr>
          </a:p>
          <a:p>
            <a:pPr lvl="2"/>
            <a:r>
              <a:rPr lang="es-ES" dirty="0">
                <a:solidFill>
                  <a:schemeClr val="accent5">
                    <a:lumMod val="50000"/>
                  </a:schemeClr>
                </a:solidFill>
                <a:sym typeface="Wingdings" panose="05000000000000000000" pitchFamily="2" charset="2"/>
              </a:rPr>
              <a:t>Pista: Para calcular el número de cifras puedes usar la función que determina la longitud de una cadena de texto</a:t>
            </a:r>
            <a:endParaRPr lang="es-ES" dirty="0">
              <a:solidFill>
                <a:schemeClr val="accent5">
                  <a:lumMod val="50000"/>
                </a:schemeClr>
              </a:solidFill>
            </a:endParaRPr>
          </a:p>
          <a:p>
            <a:pPr lvl="2"/>
            <a:endParaRPr lang="es-ES" dirty="0">
              <a:solidFill>
                <a:schemeClr val="accent5">
                  <a:lumMod val="50000"/>
                </a:schemeClr>
              </a:solidFill>
            </a:endParaRP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D2C6291C-1F60-C436-8E49-5E0A78CB0620}"/>
              </a:ext>
            </a:extLst>
          </p:cNvPr>
          <p:cNvSpPr>
            <a:spLocks noGrp="1"/>
          </p:cNvSpPr>
          <p:nvPr>
            <p:ph type="sldNum" sz="quarter" idx="12"/>
          </p:nvPr>
        </p:nvSpPr>
        <p:spPr/>
        <p:txBody>
          <a:bodyPr/>
          <a:lstStyle/>
          <a:p>
            <a:fld id="{AEDFCC94-4745-410C-B18E-20525921026C}" type="slidenum">
              <a:rPr lang="es-ES" smtClean="0"/>
              <a:t>124</a:t>
            </a:fld>
            <a:endParaRPr lang="es-ES"/>
          </a:p>
        </p:txBody>
      </p:sp>
    </p:spTree>
    <p:extLst>
      <p:ext uri="{BB962C8B-B14F-4D97-AF65-F5344CB8AC3E}">
        <p14:creationId xmlns:p14="http://schemas.microsoft.com/office/powerpoint/2010/main" val="327529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Javier\EIAE\Matematicas II\Matematicas II 10-11\karman.gif">
            <a:extLst>
              <a:ext uri="{FF2B5EF4-FFF2-40B4-BE49-F238E27FC236}">
                <a16:creationId xmlns:a16="http://schemas.microsoft.com/office/drawing/2014/main" id="{656C4A21-30C8-4A12-AB04-AA312DE5BACE}"/>
              </a:ext>
            </a:extLst>
          </p:cNvPr>
          <p:cNvPicPr>
            <a:picLocks noChangeAspect="1" noChangeArrowheads="1"/>
          </p:cNvPicPr>
          <p:nvPr/>
        </p:nvPicPr>
        <p:blipFill>
          <a:blip r:embed="rId2"/>
          <a:srcRect/>
          <a:stretch>
            <a:fillRect/>
          </a:stretch>
        </p:blipFill>
        <p:spPr bwMode="auto">
          <a:xfrm>
            <a:off x="9789306" y="3063101"/>
            <a:ext cx="2260600" cy="1422400"/>
          </a:xfrm>
          <a:prstGeom prst="rect">
            <a:avLst/>
          </a:prstGeom>
          <a:noFill/>
          <a:ln w="9525">
            <a:noFill/>
            <a:miter lim="800000"/>
            <a:headEnd/>
            <a:tailEnd/>
          </a:ln>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241791" y="32365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0" dirty="0">
                <a:solidFill>
                  <a:srgbClr val="002060"/>
                </a:solidFill>
              </a:rPr>
              <a:t>Flujo alrededor de un cilindro</a:t>
            </a:r>
            <a:endParaRPr lang="es-ES" sz="2000" dirty="0">
              <a:solidFill>
                <a:srgbClr val="002060"/>
              </a:solidFill>
              <a:latin typeface="Arial Rounded MT Bold" panose="020F0704030504030204" pitchFamily="34" charset="0"/>
            </a:endParaRP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9742487" y="3236565"/>
            <a:ext cx="2354239"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latin typeface="Arial Rounded MT Bold" panose="020F0704030504030204" pitchFamily="34" charset="0"/>
            </a:endParaRPr>
          </a:p>
        </p:txBody>
      </p:sp>
      <p:sp>
        <p:nvSpPr>
          <p:cNvPr id="5" name="Rectángulo: esquinas redondeadas 4">
            <a:extLst>
              <a:ext uri="{FF2B5EF4-FFF2-40B4-BE49-F238E27FC236}">
                <a16:creationId xmlns:a16="http://schemas.microsoft.com/office/drawing/2014/main" id="{96E8C3C4-5517-4752-B66A-3E56800D2256}"/>
              </a:ext>
            </a:extLst>
          </p:cNvPr>
          <p:cNvSpPr/>
          <p:nvPr/>
        </p:nvSpPr>
        <p:spPr>
          <a:xfrm>
            <a:off x="3093821" y="1582464"/>
            <a:ext cx="5811342" cy="374016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AE6396E-86D6-43D7-87C3-98F3D87CDC53}"/>
              </a:ext>
            </a:extLst>
          </p:cNvPr>
          <p:cNvSpPr/>
          <p:nvPr/>
        </p:nvSpPr>
        <p:spPr>
          <a:xfrm>
            <a:off x="22256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DA9B34B9-71DD-4309-A54F-660C9A19110C}"/>
              </a:ext>
            </a:extLst>
          </p:cNvPr>
          <p:cNvSpPr/>
          <p:nvPr/>
        </p:nvSpPr>
        <p:spPr>
          <a:xfrm>
            <a:off x="9010352"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2F841E3-5D22-4038-8657-D0D278D3C3D5}"/>
              </a:ext>
            </a:extLst>
          </p:cNvPr>
          <p:cNvSpPr/>
          <p:nvPr/>
        </p:nvSpPr>
        <p:spPr>
          <a:xfrm>
            <a:off x="3657120" y="1664614"/>
            <a:ext cx="1642848" cy="707886"/>
          </a:xfrm>
          <a:prstGeom prst="rect">
            <a:avLst/>
          </a:prstGeom>
        </p:spPr>
        <p:txBody>
          <a:bodyPr wrap="square">
            <a:spAutoFit/>
          </a:bodyPr>
          <a:lstStyle/>
          <a:p>
            <a:pPr algn="ctr"/>
            <a:r>
              <a:rPr lang="es-ES" sz="2000" dirty="0">
                <a:solidFill>
                  <a:schemeClr val="accent5">
                    <a:lumMod val="50000"/>
                  </a:schemeClr>
                </a:solidFill>
              </a:rPr>
              <a:t>Formulación matemática </a:t>
            </a:r>
          </a:p>
        </p:txBody>
      </p:sp>
      <p:pic>
        <p:nvPicPr>
          <p:cNvPr id="25" name="Picture 12" descr="3dvecs">
            <a:extLst>
              <a:ext uri="{FF2B5EF4-FFF2-40B4-BE49-F238E27FC236}">
                <a16:creationId xmlns:a16="http://schemas.microsoft.com/office/drawing/2014/main" id="{44E4732F-762C-44A5-A255-4AB79F533D86}"/>
              </a:ext>
            </a:extLst>
          </p:cNvPr>
          <p:cNvPicPr>
            <a:picLocks noChangeAspect="1" noChangeArrowheads="1" noCrop="1"/>
          </p:cNvPicPr>
          <p:nvPr/>
        </p:nvPicPr>
        <p:blipFill>
          <a:blip r:embed="rId3"/>
          <a:srcRect/>
          <a:stretch>
            <a:fillRect/>
          </a:stretch>
        </p:blipFill>
        <p:spPr bwMode="auto">
          <a:xfrm flipH="1">
            <a:off x="236520" y="4522884"/>
            <a:ext cx="2212112" cy="1785938"/>
          </a:xfrm>
          <a:prstGeom prst="rect">
            <a:avLst/>
          </a:prstGeom>
          <a:noFill/>
          <a:ln w="9525">
            <a:noFill/>
            <a:miter lim="800000"/>
            <a:headEnd/>
            <a:tailEnd/>
          </a:ln>
        </p:spPr>
      </p:pic>
      <p:sp>
        <p:nvSpPr>
          <p:cNvPr id="26" name="Rectángulo 25">
            <a:extLst>
              <a:ext uri="{FF2B5EF4-FFF2-40B4-BE49-F238E27FC236}">
                <a16:creationId xmlns:a16="http://schemas.microsoft.com/office/drawing/2014/main" id="{2CFF7FEC-C5E0-484B-9B54-904B0D3ED4DA}"/>
              </a:ext>
            </a:extLst>
          </p:cNvPr>
          <p:cNvSpPr/>
          <p:nvPr/>
        </p:nvSpPr>
        <p:spPr>
          <a:xfrm>
            <a:off x="3574097" y="4485501"/>
            <a:ext cx="1714703" cy="707886"/>
          </a:xfrm>
          <a:prstGeom prst="rect">
            <a:avLst/>
          </a:prstGeom>
        </p:spPr>
        <p:txBody>
          <a:bodyPr wrap="square">
            <a:spAutoFit/>
          </a:bodyPr>
          <a:lstStyle/>
          <a:p>
            <a:pPr algn="ctr"/>
            <a:r>
              <a:rPr lang="es-ES" sz="2000" dirty="0">
                <a:solidFill>
                  <a:schemeClr val="accent5">
                    <a:lumMod val="50000"/>
                  </a:schemeClr>
                </a:solidFill>
              </a:rPr>
              <a:t>Ecuaciones de Navier Stokes</a:t>
            </a:r>
          </a:p>
        </p:txBody>
      </p:sp>
      <p:pic>
        <p:nvPicPr>
          <p:cNvPr id="2" name="Imagen 1">
            <a:extLst>
              <a:ext uri="{FF2B5EF4-FFF2-40B4-BE49-F238E27FC236}">
                <a16:creationId xmlns:a16="http://schemas.microsoft.com/office/drawing/2014/main" id="{7CF6BAF5-0DA2-4DC8-823D-99EE2C2F1F96}"/>
              </a:ext>
            </a:extLst>
          </p:cNvPr>
          <p:cNvPicPr>
            <a:picLocks noChangeAspect="1"/>
          </p:cNvPicPr>
          <p:nvPr/>
        </p:nvPicPr>
        <p:blipFill rotWithShape="1">
          <a:blip r:embed="rId4"/>
          <a:srcRect t="6147"/>
          <a:stretch/>
        </p:blipFill>
        <p:spPr>
          <a:xfrm>
            <a:off x="3410841" y="2314033"/>
            <a:ext cx="2119771" cy="2277023"/>
          </a:xfrm>
          <a:prstGeom prst="rect">
            <a:avLst/>
          </a:prstGeom>
        </p:spPr>
      </p:pic>
      <p:sp>
        <p:nvSpPr>
          <p:cNvPr id="27" name="Flecha: a la derecha 26">
            <a:extLst>
              <a:ext uri="{FF2B5EF4-FFF2-40B4-BE49-F238E27FC236}">
                <a16:creationId xmlns:a16="http://schemas.microsoft.com/office/drawing/2014/main" id="{4CD288E4-F460-4ABB-9493-35E0672400F4}"/>
              </a:ext>
            </a:extLst>
          </p:cNvPr>
          <p:cNvSpPr/>
          <p:nvPr/>
        </p:nvSpPr>
        <p:spPr>
          <a:xfrm>
            <a:off x="5363629" y="3685272"/>
            <a:ext cx="360000" cy="180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esquinas redondeadas 27">
            <a:extLst>
              <a:ext uri="{FF2B5EF4-FFF2-40B4-BE49-F238E27FC236}">
                <a16:creationId xmlns:a16="http://schemas.microsoft.com/office/drawing/2014/main" id="{B61ED06A-B0B8-419A-93FE-73BA6DA053DF}"/>
              </a:ext>
            </a:extLst>
          </p:cNvPr>
          <p:cNvSpPr/>
          <p:nvPr/>
        </p:nvSpPr>
        <p:spPr>
          <a:xfrm>
            <a:off x="6024828" y="2713268"/>
            <a:ext cx="2450431" cy="1809616"/>
          </a:xfrm>
          <a:prstGeom prst="roundRect">
            <a:avLst/>
          </a:prstGeom>
          <a:solidFill>
            <a:schemeClr val="accent1">
              <a:lumMod val="60000"/>
              <a:lumOff val="40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50000"/>
                  </a:schemeClr>
                </a:solidFill>
                <a:latin typeface="Arial Rounded MT Bold" panose="020F0704030504030204" pitchFamily="34" charset="0"/>
              </a:rPr>
              <a:t>Cálculo Numérico</a:t>
            </a:r>
          </a:p>
          <a:p>
            <a:pPr algn="ctr"/>
            <a:r>
              <a:rPr lang="es-ES" dirty="0">
                <a:solidFill>
                  <a:schemeClr val="accent5">
                    <a:lumMod val="50000"/>
                  </a:schemeClr>
                </a:solidFill>
                <a:latin typeface="Arial Rounded MT Bold" panose="020F0704030504030204" pitchFamily="34" charset="0"/>
              </a:rPr>
              <a:t>2º Semestre</a:t>
            </a:r>
          </a:p>
          <a:p>
            <a:pPr algn="ctr"/>
            <a:r>
              <a:rPr lang="es-ES" dirty="0">
                <a:solidFill>
                  <a:schemeClr val="accent5">
                    <a:lumMod val="50000"/>
                  </a:schemeClr>
                </a:solidFill>
                <a:latin typeface="Arial Rounded MT Bold" panose="020F0704030504030204" pitchFamily="34" charset="0"/>
              </a:rPr>
              <a:t>3º CTA</a:t>
            </a:r>
          </a:p>
        </p:txBody>
      </p:sp>
      <p:pic>
        <p:nvPicPr>
          <p:cNvPr id="30" name="Picture 5" descr="C:\Javier\Trabajo\EUITA\Calculo II\PIA03448_lrg.jpg">
            <a:extLst>
              <a:ext uri="{FF2B5EF4-FFF2-40B4-BE49-F238E27FC236}">
                <a16:creationId xmlns:a16="http://schemas.microsoft.com/office/drawing/2014/main" id="{391F0AFE-EFA2-42BB-96D0-0388D5C0C75E}"/>
              </a:ext>
            </a:extLst>
          </p:cNvPr>
          <p:cNvPicPr>
            <a:picLocks noChangeAspect="1" noChangeArrowheads="1"/>
          </p:cNvPicPr>
          <p:nvPr/>
        </p:nvPicPr>
        <p:blipFill rotWithShape="1">
          <a:blip r:embed="rId5"/>
          <a:srcRect b="58892"/>
          <a:stretch/>
        </p:blipFill>
        <p:spPr bwMode="auto">
          <a:xfrm>
            <a:off x="9297294" y="4522884"/>
            <a:ext cx="2832100" cy="1077415"/>
          </a:xfrm>
          <a:prstGeom prst="rect">
            <a:avLst/>
          </a:prstGeom>
          <a:noFill/>
          <a:ln w="9525">
            <a:noFill/>
            <a:miter lim="800000"/>
            <a:headEnd/>
            <a:tailEnd/>
          </a:ln>
        </p:spPr>
      </p:pic>
      <p:sp>
        <p:nvSpPr>
          <p:cNvPr id="7" name="Marcador de número de diapositiva 6">
            <a:extLst>
              <a:ext uri="{FF2B5EF4-FFF2-40B4-BE49-F238E27FC236}">
                <a16:creationId xmlns:a16="http://schemas.microsoft.com/office/drawing/2014/main" id="{8432681C-FE30-A7A5-5466-D5F656B82A81}"/>
              </a:ext>
            </a:extLst>
          </p:cNvPr>
          <p:cNvSpPr>
            <a:spLocks noGrp="1"/>
          </p:cNvSpPr>
          <p:nvPr>
            <p:ph type="sldNum" sz="quarter" idx="12"/>
          </p:nvPr>
        </p:nvSpPr>
        <p:spPr/>
        <p:txBody>
          <a:bodyPr/>
          <a:lstStyle/>
          <a:p>
            <a:fld id="{AEDFCC94-4745-410C-B18E-20525921026C}" type="slidenum">
              <a:rPr lang="es-ES" smtClean="0"/>
              <a:t>13</a:t>
            </a:fld>
            <a:endParaRPr lang="es-ES"/>
          </a:p>
        </p:txBody>
      </p:sp>
    </p:spTree>
    <p:extLst>
      <p:ext uri="{BB962C8B-B14F-4D97-AF65-F5344CB8AC3E}">
        <p14:creationId xmlns:p14="http://schemas.microsoft.com/office/powerpoint/2010/main" val="207599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F335E19-E938-41D6-86E8-F3371D285B17}"/>
              </a:ext>
            </a:extLst>
          </p:cNvPr>
          <p:cNvSpPr/>
          <p:nvPr/>
        </p:nvSpPr>
        <p:spPr>
          <a:xfrm>
            <a:off x="5730072" y="1241723"/>
            <a:ext cx="1818180"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753E4795-EAC3-4265-8058-16B987CC2039}"/>
              </a:ext>
            </a:extLst>
          </p:cNvPr>
          <p:cNvSpPr/>
          <p:nvPr/>
        </p:nvSpPr>
        <p:spPr>
          <a:xfrm>
            <a:off x="1847204" y="1241723"/>
            <a:ext cx="1699227"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163376" y="3302288"/>
            <a:ext cx="1699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363199" y="3302287"/>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092ACD07-D280-414D-9352-C9D5912733B5}"/>
              </a:ext>
            </a:extLst>
          </p:cNvPr>
          <p:cNvSpPr/>
          <p:nvPr/>
        </p:nvSpPr>
        <p:spPr>
          <a:xfrm>
            <a:off x="2366277" y="3633641"/>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39F67C63-0ECB-4148-B244-524197608EFD}"/>
              </a:ext>
            </a:extLst>
          </p:cNvPr>
          <p:cNvSpPr/>
          <p:nvPr/>
        </p:nvSpPr>
        <p:spPr>
          <a:xfrm>
            <a:off x="9712201" y="3631274"/>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C4A50408-45C8-4572-A1B3-33E276E657A8}"/>
              </a:ext>
            </a:extLst>
          </p:cNvPr>
          <p:cNvSpPr/>
          <p:nvPr/>
        </p:nvSpPr>
        <p:spPr>
          <a:xfrm>
            <a:off x="3519135" y="3302288"/>
            <a:ext cx="221093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Formulación Matemática</a:t>
            </a:r>
          </a:p>
        </p:txBody>
      </p:sp>
      <p:sp>
        <p:nvSpPr>
          <p:cNvPr id="20" name="Rectángulo: esquinas redondeadas 19">
            <a:extLst>
              <a:ext uri="{FF2B5EF4-FFF2-40B4-BE49-F238E27FC236}">
                <a16:creationId xmlns:a16="http://schemas.microsoft.com/office/drawing/2014/main" id="{67CB329D-FD7F-4CB1-B074-BC02629EB178}"/>
              </a:ext>
            </a:extLst>
          </p:cNvPr>
          <p:cNvSpPr/>
          <p:nvPr/>
        </p:nvSpPr>
        <p:spPr>
          <a:xfrm>
            <a:off x="7551912" y="3302287"/>
            <a:ext cx="1974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Lenguaje Máquina</a:t>
            </a:r>
          </a:p>
        </p:txBody>
      </p:sp>
      <p:sp>
        <p:nvSpPr>
          <p:cNvPr id="21" name="Flecha: a la derecha 20">
            <a:extLst>
              <a:ext uri="{FF2B5EF4-FFF2-40B4-BE49-F238E27FC236}">
                <a16:creationId xmlns:a16="http://schemas.microsoft.com/office/drawing/2014/main" id="{A06EA74E-6E63-45C7-A370-5CED4725E2B0}"/>
              </a:ext>
            </a:extLst>
          </p:cNvPr>
          <p:cNvSpPr/>
          <p:nvPr/>
        </p:nvSpPr>
        <p:spPr>
          <a:xfrm>
            <a:off x="6396253" y="3631274"/>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4351BA7B-273A-4EB1-8AD7-950B5652AB05}"/>
              </a:ext>
            </a:extLst>
          </p:cNvPr>
          <p:cNvSpPr/>
          <p:nvPr/>
        </p:nvSpPr>
        <p:spPr>
          <a:xfrm>
            <a:off x="1787859" y="1446648"/>
            <a:ext cx="1818180" cy="400110"/>
          </a:xfrm>
          <a:prstGeom prst="rect">
            <a:avLst/>
          </a:prstGeom>
        </p:spPr>
        <p:txBody>
          <a:bodyPr wrap="square">
            <a:spAutoFit/>
          </a:bodyPr>
          <a:lstStyle/>
          <a:p>
            <a:r>
              <a:rPr lang="es-ES" sz="2000" dirty="0">
                <a:solidFill>
                  <a:schemeClr val="accent5">
                    <a:lumMod val="50000"/>
                  </a:schemeClr>
                </a:solidFill>
                <a:latin typeface="Arial Rounded MT Bold" panose="020F0704030504030204" pitchFamily="34" charset="0"/>
              </a:rPr>
              <a:t>Modelización</a:t>
            </a:r>
          </a:p>
        </p:txBody>
      </p:sp>
      <p:sp>
        <p:nvSpPr>
          <p:cNvPr id="24" name="Rectángulo 23">
            <a:extLst>
              <a:ext uri="{FF2B5EF4-FFF2-40B4-BE49-F238E27FC236}">
                <a16:creationId xmlns:a16="http://schemas.microsoft.com/office/drawing/2014/main" id="{901B8138-A382-48AE-A089-C48B44B9556B}"/>
              </a:ext>
            </a:extLst>
          </p:cNvPr>
          <p:cNvSpPr/>
          <p:nvPr/>
        </p:nvSpPr>
        <p:spPr>
          <a:xfrm>
            <a:off x="5645020" y="1187336"/>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Lenguaje de </a:t>
            </a:r>
          </a:p>
          <a:p>
            <a:pPr algn="ctr"/>
            <a:r>
              <a:rPr lang="es-ES" sz="2000" dirty="0">
                <a:solidFill>
                  <a:schemeClr val="accent5">
                    <a:lumMod val="50000"/>
                  </a:schemeClr>
                </a:solidFill>
                <a:latin typeface="Arial Rounded MT Bold" panose="020F0704030504030204" pitchFamily="34" charset="0"/>
              </a:rPr>
              <a:t>Programación</a:t>
            </a:r>
          </a:p>
        </p:txBody>
      </p:sp>
      <p:sp>
        <p:nvSpPr>
          <p:cNvPr id="7" name="Rectángulo: esquinas redondeadas 6">
            <a:extLst>
              <a:ext uri="{FF2B5EF4-FFF2-40B4-BE49-F238E27FC236}">
                <a16:creationId xmlns:a16="http://schemas.microsoft.com/office/drawing/2014/main" id="{E66E3609-134B-4E05-A5A4-8EDB8989F6E5}"/>
              </a:ext>
            </a:extLst>
          </p:cNvPr>
          <p:cNvSpPr/>
          <p:nvPr/>
        </p:nvSpPr>
        <p:spPr>
          <a:xfrm>
            <a:off x="1862603" y="2047622"/>
            <a:ext cx="8148030"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C1433A6-3E1B-4EC7-87E7-0C8B1302A768}"/>
              </a:ext>
            </a:extLst>
          </p:cNvPr>
          <p:cNvSpPr/>
          <p:nvPr/>
        </p:nvSpPr>
        <p:spPr>
          <a:xfrm>
            <a:off x="7838994" y="2047622"/>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1ºGIA Informática</a:t>
            </a:r>
          </a:p>
        </p:txBody>
      </p:sp>
      <p:sp>
        <p:nvSpPr>
          <p:cNvPr id="26" name="Rectángulo: esquinas redondeadas 25">
            <a:extLst>
              <a:ext uri="{FF2B5EF4-FFF2-40B4-BE49-F238E27FC236}">
                <a16:creationId xmlns:a16="http://schemas.microsoft.com/office/drawing/2014/main" id="{48381653-A490-4BAF-8F80-3C3DEEDB0D20}"/>
              </a:ext>
            </a:extLst>
          </p:cNvPr>
          <p:cNvSpPr/>
          <p:nvPr/>
        </p:nvSpPr>
        <p:spPr>
          <a:xfrm>
            <a:off x="1862604" y="4680273"/>
            <a:ext cx="3863808"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426470EF-678D-442B-AA7C-F73E94CA29DF}"/>
              </a:ext>
            </a:extLst>
          </p:cNvPr>
          <p:cNvSpPr/>
          <p:nvPr/>
        </p:nvSpPr>
        <p:spPr>
          <a:xfrm>
            <a:off x="3437115" y="4651145"/>
            <a:ext cx="2289297"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2º GIA Métodos Matemáticos</a:t>
            </a:r>
          </a:p>
        </p:txBody>
      </p:sp>
      <p:sp>
        <p:nvSpPr>
          <p:cNvPr id="28" name="Rectángulo: esquinas redondeadas 27">
            <a:extLst>
              <a:ext uri="{FF2B5EF4-FFF2-40B4-BE49-F238E27FC236}">
                <a16:creationId xmlns:a16="http://schemas.microsoft.com/office/drawing/2014/main" id="{8E2DB4E0-56CB-49E6-905E-BB6C54E5018C}"/>
              </a:ext>
            </a:extLst>
          </p:cNvPr>
          <p:cNvSpPr/>
          <p:nvPr/>
        </p:nvSpPr>
        <p:spPr>
          <a:xfrm>
            <a:off x="1847204" y="5822570"/>
            <a:ext cx="8163429" cy="649631"/>
          </a:xfrm>
          <a:prstGeom prst="round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66FFCD08-F39C-42E4-8C24-AF5A4ADBFEDF}"/>
              </a:ext>
            </a:extLst>
          </p:cNvPr>
          <p:cNvSpPr/>
          <p:nvPr/>
        </p:nvSpPr>
        <p:spPr>
          <a:xfrm>
            <a:off x="7571148" y="5817546"/>
            <a:ext cx="2509917"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3ºGIA Cálculo Numérico</a:t>
            </a:r>
          </a:p>
        </p:txBody>
      </p:sp>
      <p:sp>
        <p:nvSpPr>
          <p:cNvPr id="5" name="Marcador de número de diapositiva 4">
            <a:extLst>
              <a:ext uri="{FF2B5EF4-FFF2-40B4-BE49-F238E27FC236}">
                <a16:creationId xmlns:a16="http://schemas.microsoft.com/office/drawing/2014/main" id="{A06039A8-DF28-C785-6319-F61D15876EE5}"/>
              </a:ext>
            </a:extLst>
          </p:cNvPr>
          <p:cNvSpPr>
            <a:spLocks noGrp="1"/>
          </p:cNvSpPr>
          <p:nvPr>
            <p:ph type="sldNum" sz="quarter" idx="12"/>
          </p:nvPr>
        </p:nvSpPr>
        <p:spPr/>
        <p:txBody>
          <a:bodyPr/>
          <a:lstStyle/>
          <a:p>
            <a:fld id="{AEDFCC94-4745-410C-B18E-20525921026C}" type="slidenum">
              <a:rPr lang="es-ES" smtClean="0"/>
              <a:t>14</a:t>
            </a:fld>
            <a:endParaRPr lang="es-ES"/>
          </a:p>
        </p:txBody>
      </p:sp>
    </p:spTree>
    <p:extLst>
      <p:ext uri="{BB962C8B-B14F-4D97-AF65-F5344CB8AC3E}">
        <p14:creationId xmlns:p14="http://schemas.microsoft.com/office/powerpoint/2010/main" val="2247226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F335E19-E938-41D6-86E8-F3371D285B17}"/>
              </a:ext>
            </a:extLst>
          </p:cNvPr>
          <p:cNvSpPr/>
          <p:nvPr/>
        </p:nvSpPr>
        <p:spPr>
          <a:xfrm>
            <a:off x="5730072" y="1241723"/>
            <a:ext cx="1818180"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753E4795-EAC3-4265-8058-16B987CC2039}"/>
              </a:ext>
            </a:extLst>
          </p:cNvPr>
          <p:cNvSpPr/>
          <p:nvPr/>
        </p:nvSpPr>
        <p:spPr>
          <a:xfrm>
            <a:off x="1847204" y="1241723"/>
            <a:ext cx="1758835" cy="5616277"/>
          </a:xfrm>
          <a:prstGeom prst="rect">
            <a:avLst/>
          </a:prstGeom>
          <a:solidFill>
            <a:schemeClr val="accent6">
              <a:lumMod val="7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sp>
        <p:nvSpPr>
          <p:cNvPr id="14" name="Rectángulo 13">
            <a:extLst>
              <a:ext uri="{FF2B5EF4-FFF2-40B4-BE49-F238E27FC236}">
                <a16:creationId xmlns:a16="http://schemas.microsoft.com/office/drawing/2014/main" id="{C1076F8E-65D0-4810-8E91-053B70CF4ADD}"/>
              </a:ext>
            </a:extLst>
          </p:cNvPr>
          <p:cNvSpPr/>
          <p:nvPr/>
        </p:nvSpPr>
        <p:spPr>
          <a:xfrm>
            <a:off x="226726" y="780058"/>
            <a:ext cx="7852626" cy="461665"/>
          </a:xfrm>
          <a:prstGeom prst="rect">
            <a:avLst/>
          </a:prstGeom>
        </p:spPr>
        <p:txBody>
          <a:bodyPr wrap="square">
            <a:spAutoFit/>
          </a:bodyPr>
          <a:lstStyle/>
          <a:p>
            <a:r>
              <a:rPr lang="es-ES" sz="2400" dirty="0">
                <a:solidFill>
                  <a:schemeClr val="accent5">
                    <a:lumMod val="50000"/>
                  </a:schemeClr>
                </a:solidFill>
              </a:rPr>
              <a:t>Informática          Programación  </a:t>
            </a:r>
          </a:p>
        </p:txBody>
      </p:sp>
      <p:sp>
        <p:nvSpPr>
          <p:cNvPr id="3" name="Rectángulo: esquinas redondeadas 2">
            <a:extLst>
              <a:ext uri="{FF2B5EF4-FFF2-40B4-BE49-F238E27FC236}">
                <a16:creationId xmlns:a16="http://schemas.microsoft.com/office/drawing/2014/main" id="{B945C340-70A8-4704-9253-A33D45D3457E}"/>
              </a:ext>
            </a:extLst>
          </p:cNvPr>
          <p:cNvSpPr/>
          <p:nvPr/>
        </p:nvSpPr>
        <p:spPr>
          <a:xfrm>
            <a:off x="163376" y="4980966"/>
            <a:ext cx="1699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Problema</a:t>
            </a:r>
          </a:p>
        </p:txBody>
      </p:sp>
      <p:sp>
        <p:nvSpPr>
          <p:cNvPr id="16" name="Rectángulo: esquinas redondeadas 15">
            <a:extLst>
              <a:ext uri="{FF2B5EF4-FFF2-40B4-BE49-F238E27FC236}">
                <a16:creationId xmlns:a16="http://schemas.microsoft.com/office/drawing/2014/main" id="{774A7082-77D2-40D5-9586-B20DEBB57723}"/>
              </a:ext>
            </a:extLst>
          </p:cNvPr>
          <p:cNvSpPr/>
          <p:nvPr/>
        </p:nvSpPr>
        <p:spPr>
          <a:xfrm>
            <a:off x="10363199" y="4980965"/>
            <a:ext cx="1746913"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Solución Numérica</a:t>
            </a:r>
          </a:p>
        </p:txBody>
      </p:sp>
      <p:sp>
        <p:nvSpPr>
          <p:cNvPr id="6" name="Flecha: a la izquierda y derecha 5">
            <a:extLst>
              <a:ext uri="{FF2B5EF4-FFF2-40B4-BE49-F238E27FC236}">
                <a16:creationId xmlns:a16="http://schemas.microsoft.com/office/drawing/2014/main" id="{BBA23EB1-57CB-4D21-9478-B3252D0F5488}"/>
              </a:ext>
            </a:extLst>
          </p:cNvPr>
          <p:cNvSpPr/>
          <p:nvPr/>
        </p:nvSpPr>
        <p:spPr>
          <a:xfrm>
            <a:off x="1862603" y="918155"/>
            <a:ext cx="468000" cy="216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092ACD07-D280-414D-9352-C9D5912733B5}"/>
              </a:ext>
            </a:extLst>
          </p:cNvPr>
          <p:cNvSpPr/>
          <p:nvPr/>
        </p:nvSpPr>
        <p:spPr>
          <a:xfrm>
            <a:off x="2366277" y="5312319"/>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39F67C63-0ECB-4148-B244-524197608EFD}"/>
              </a:ext>
            </a:extLst>
          </p:cNvPr>
          <p:cNvSpPr/>
          <p:nvPr/>
        </p:nvSpPr>
        <p:spPr>
          <a:xfrm>
            <a:off x="9712201" y="5309952"/>
            <a:ext cx="540000" cy="288000"/>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C4A50408-45C8-4572-A1B3-33E276E657A8}"/>
              </a:ext>
            </a:extLst>
          </p:cNvPr>
          <p:cNvSpPr/>
          <p:nvPr/>
        </p:nvSpPr>
        <p:spPr>
          <a:xfrm>
            <a:off x="3582537" y="4980966"/>
            <a:ext cx="2147535"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Formulación Matemática</a:t>
            </a:r>
          </a:p>
        </p:txBody>
      </p:sp>
      <p:sp>
        <p:nvSpPr>
          <p:cNvPr id="20" name="Rectángulo: esquinas redondeadas 19">
            <a:extLst>
              <a:ext uri="{FF2B5EF4-FFF2-40B4-BE49-F238E27FC236}">
                <a16:creationId xmlns:a16="http://schemas.microsoft.com/office/drawing/2014/main" id="{67CB329D-FD7F-4CB1-B074-BC02629EB178}"/>
              </a:ext>
            </a:extLst>
          </p:cNvPr>
          <p:cNvSpPr/>
          <p:nvPr/>
        </p:nvSpPr>
        <p:spPr>
          <a:xfrm>
            <a:off x="7551912" y="4980965"/>
            <a:ext cx="1974227" cy="107741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02060"/>
                </a:solidFill>
                <a:latin typeface="Arial Rounded MT Bold" panose="020F0704030504030204" pitchFamily="34" charset="0"/>
              </a:rPr>
              <a:t>Lenguaje Máquina</a:t>
            </a:r>
          </a:p>
        </p:txBody>
      </p:sp>
      <p:sp>
        <p:nvSpPr>
          <p:cNvPr id="21" name="Flecha: a la derecha 20">
            <a:extLst>
              <a:ext uri="{FF2B5EF4-FFF2-40B4-BE49-F238E27FC236}">
                <a16:creationId xmlns:a16="http://schemas.microsoft.com/office/drawing/2014/main" id="{A06EA74E-6E63-45C7-A370-5CED4725E2B0}"/>
              </a:ext>
            </a:extLst>
          </p:cNvPr>
          <p:cNvSpPr/>
          <p:nvPr/>
        </p:nvSpPr>
        <p:spPr>
          <a:xfrm>
            <a:off x="6396253" y="5309952"/>
            <a:ext cx="540000" cy="288000"/>
          </a:xfrm>
          <a:prstGeom prst="rightArrow">
            <a:avLst/>
          </a:prstGeom>
          <a:no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4351BA7B-273A-4EB1-8AD7-950B5652AB05}"/>
              </a:ext>
            </a:extLst>
          </p:cNvPr>
          <p:cNvSpPr/>
          <p:nvPr/>
        </p:nvSpPr>
        <p:spPr>
          <a:xfrm>
            <a:off x="1787859" y="1446648"/>
            <a:ext cx="1818180" cy="400110"/>
          </a:xfrm>
          <a:prstGeom prst="rect">
            <a:avLst/>
          </a:prstGeom>
        </p:spPr>
        <p:txBody>
          <a:bodyPr wrap="square">
            <a:spAutoFit/>
          </a:bodyPr>
          <a:lstStyle/>
          <a:p>
            <a:r>
              <a:rPr lang="es-ES" sz="2000" dirty="0">
                <a:solidFill>
                  <a:schemeClr val="accent5">
                    <a:lumMod val="50000"/>
                  </a:schemeClr>
                </a:solidFill>
                <a:latin typeface="Arial Rounded MT Bold" panose="020F0704030504030204" pitchFamily="34" charset="0"/>
              </a:rPr>
              <a:t>Modelización</a:t>
            </a:r>
          </a:p>
        </p:txBody>
      </p:sp>
      <p:sp>
        <p:nvSpPr>
          <p:cNvPr id="24" name="Rectángulo 23">
            <a:extLst>
              <a:ext uri="{FF2B5EF4-FFF2-40B4-BE49-F238E27FC236}">
                <a16:creationId xmlns:a16="http://schemas.microsoft.com/office/drawing/2014/main" id="{901B8138-A382-48AE-A089-C48B44B9556B}"/>
              </a:ext>
            </a:extLst>
          </p:cNvPr>
          <p:cNvSpPr/>
          <p:nvPr/>
        </p:nvSpPr>
        <p:spPr>
          <a:xfrm>
            <a:off x="5645020" y="1187336"/>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Lenguaje de </a:t>
            </a:r>
          </a:p>
          <a:p>
            <a:pPr algn="ctr"/>
            <a:r>
              <a:rPr lang="es-ES" sz="2000" dirty="0">
                <a:solidFill>
                  <a:schemeClr val="accent5">
                    <a:lumMod val="50000"/>
                  </a:schemeClr>
                </a:solidFill>
                <a:latin typeface="Arial Rounded MT Bold" panose="020F0704030504030204" pitchFamily="34" charset="0"/>
              </a:rPr>
              <a:t>Programación</a:t>
            </a:r>
          </a:p>
        </p:txBody>
      </p:sp>
      <p:sp>
        <p:nvSpPr>
          <p:cNvPr id="7" name="Rectángulo: esquinas redondeadas 6">
            <a:extLst>
              <a:ext uri="{FF2B5EF4-FFF2-40B4-BE49-F238E27FC236}">
                <a16:creationId xmlns:a16="http://schemas.microsoft.com/office/drawing/2014/main" id="{E66E3609-134B-4E05-A5A4-8EDB8989F6E5}"/>
              </a:ext>
            </a:extLst>
          </p:cNvPr>
          <p:cNvSpPr/>
          <p:nvPr/>
        </p:nvSpPr>
        <p:spPr>
          <a:xfrm>
            <a:off x="1862603" y="2047622"/>
            <a:ext cx="8148030" cy="1597919"/>
          </a:xfrm>
          <a:prstGeom prst="roundRect">
            <a:avLst>
              <a:gd name="adj" fmla="val 6845"/>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C1433A6-3E1B-4EC7-87E7-0C8B1302A768}"/>
              </a:ext>
            </a:extLst>
          </p:cNvPr>
          <p:cNvSpPr/>
          <p:nvPr/>
        </p:nvSpPr>
        <p:spPr>
          <a:xfrm>
            <a:off x="7838994" y="2047622"/>
            <a:ext cx="1974226" cy="707886"/>
          </a:xfrm>
          <a:prstGeom prst="rect">
            <a:avLst/>
          </a:prstGeom>
        </p:spPr>
        <p:txBody>
          <a:bodyPr wrap="square">
            <a:spAutoFit/>
          </a:bodyPr>
          <a:lstStyle/>
          <a:p>
            <a:pPr algn="ctr"/>
            <a:r>
              <a:rPr lang="es-ES" sz="2000" dirty="0">
                <a:solidFill>
                  <a:schemeClr val="accent5">
                    <a:lumMod val="50000"/>
                  </a:schemeClr>
                </a:solidFill>
                <a:latin typeface="Arial Rounded MT Bold" panose="020F0704030504030204" pitchFamily="34" charset="0"/>
              </a:rPr>
              <a:t>1ºGIA Informática</a:t>
            </a:r>
          </a:p>
        </p:txBody>
      </p:sp>
      <p:sp>
        <p:nvSpPr>
          <p:cNvPr id="30" name="Rectángulo 29">
            <a:extLst>
              <a:ext uri="{FF2B5EF4-FFF2-40B4-BE49-F238E27FC236}">
                <a16:creationId xmlns:a16="http://schemas.microsoft.com/office/drawing/2014/main" id="{A89453C1-490F-4442-87A5-B3202CE78075}"/>
              </a:ext>
            </a:extLst>
          </p:cNvPr>
          <p:cNvSpPr/>
          <p:nvPr/>
        </p:nvSpPr>
        <p:spPr>
          <a:xfrm>
            <a:off x="5730072" y="2082305"/>
            <a:ext cx="1974226" cy="1477328"/>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1º Semestre</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Sintaxis.</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Reglas.</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Orden.</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Lógica.</a:t>
            </a:r>
          </a:p>
        </p:txBody>
      </p:sp>
      <p:sp>
        <p:nvSpPr>
          <p:cNvPr id="31" name="Rectángulo 30">
            <a:extLst>
              <a:ext uri="{FF2B5EF4-FFF2-40B4-BE49-F238E27FC236}">
                <a16:creationId xmlns:a16="http://schemas.microsoft.com/office/drawing/2014/main" id="{F9F08CC1-3772-4B96-BF2F-B2E3662549DA}"/>
              </a:ext>
            </a:extLst>
          </p:cNvPr>
          <p:cNvSpPr/>
          <p:nvPr/>
        </p:nvSpPr>
        <p:spPr>
          <a:xfrm>
            <a:off x="1787859" y="2070163"/>
            <a:ext cx="1974226"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2º Semestre</a:t>
            </a:r>
          </a:p>
          <a:p>
            <a:pPr marL="285750" indent="-285750">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Matemáticas</a:t>
            </a:r>
          </a:p>
        </p:txBody>
      </p:sp>
      <p:sp>
        <p:nvSpPr>
          <p:cNvPr id="5" name="Marcador de número de diapositiva 4">
            <a:extLst>
              <a:ext uri="{FF2B5EF4-FFF2-40B4-BE49-F238E27FC236}">
                <a16:creationId xmlns:a16="http://schemas.microsoft.com/office/drawing/2014/main" id="{FCECB55C-D54F-01CA-D3B3-D28196763298}"/>
              </a:ext>
            </a:extLst>
          </p:cNvPr>
          <p:cNvSpPr>
            <a:spLocks noGrp="1"/>
          </p:cNvSpPr>
          <p:nvPr>
            <p:ph type="sldNum" sz="quarter" idx="12"/>
          </p:nvPr>
        </p:nvSpPr>
        <p:spPr/>
        <p:txBody>
          <a:bodyPr/>
          <a:lstStyle/>
          <a:p>
            <a:fld id="{AEDFCC94-4745-410C-B18E-20525921026C}" type="slidenum">
              <a:rPr lang="es-ES" smtClean="0"/>
              <a:t>15</a:t>
            </a:fld>
            <a:endParaRPr lang="es-ES"/>
          </a:p>
        </p:txBody>
      </p:sp>
    </p:spTree>
    <p:extLst>
      <p:ext uri="{BB962C8B-B14F-4D97-AF65-F5344CB8AC3E}">
        <p14:creationId xmlns:p14="http://schemas.microsoft.com/office/powerpoint/2010/main" val="3520661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rot="16200000">
            <a:off x="-3354774" y="3126818"/>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descr="http://www.digibarn.com/collections/posters/tongues/tongues.jpg">
            <a:extLst>
              <a:ext uri="{FF2B5EF4-FFF2-40B4-BE49-F238E27FC236}">
                <a16:creationId xmlns:a16="http://schemas.microsoft.com/office/drawing/2014/main" id="{BEB12E7A-1D55-4A09-A5E3-4D740DCB98C4}"/>
              </a:ext>
            </a:extLst>
          </p:cNvPr>
          <p:cNvPicPr>
            <a:picLocks noChangeAspect="1" noChangeArrowheads="1"/>
          </p:cNvPicPr>
          <p:nvPr/>
        </p:nvPicPr>
        <p:blipFill>
          <a:blip r:embed="rId2" cstate="print"/>
          <a:srcRect l="1965" r="2236"/>
          <a:stretch>
            <a:fillRect/>
          </a:stretch>
        </p:blipFill>
        <p:spPr bwMode="auto">
          <a:xfrm>
            <a:off x="2265528" y="1"/>
            <a:ext cx="9780896" cy="6857999"/>
          </a:xfrm>
          <a:prstGeom prst="rect">
            <a:avLst/>
          </a:prstGeom>
          <a:noFill/>
        </p:spPr>
      </p:pic>
      <p:sp>
        <p:nvSpPr>
          <p:cNvPr id="2" name="Marcador de número de diapositiva 1">
            <a:extLst>
              <a:ext uri="{FF2B5EF4-FFF2-40B4-BE49-F238E27FC236}">
                <a16:creationId xmlns:a16="http://schemas.microsoft.com/office/drawing/2014/main" id="{632E3C56-03DD-F0CE-8A1B-FA0DB9297AAF}"/>
              </a:ext>
            </a:extLst>
          </p:cNvPr>
          <p:cNvSpPr>
            <a:spLocks noGrp="1"/>
          </p:cNvSpPr>
          <p:nvPr>
            <p:ph type="sldNum" sz="quarter" idx="12"/>
          </p:nvPr>
        </p:nvSpPr>
        <p:spPr/>
        <p:txBody>
          <a:bodyPr/>
          <a:lstStyle/>
          <a:p>
            <a:fld id="{AEDFCC94-4745-410C-B18E-20525921026C}" type="slidenum">
              <a:rPr lang="es-ES" smtClean="0"/>
              <a:t>16</a:t>
            </a:fld>
            <a:endParaRPr lang="es-ES"/>
          </a:p>
        </p:txBody>
      </p:sp>
    </p:spTree>
    <p:extLst>
      <p:ext uri="{BB962C8B-B14F-4D97-AF65-F5344CB8AC3E}">
        <p14:creationId xmlns:p14="http://schemas.microsoft.com/office/powerpoint/2010/main" val="425888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4294967295"/>
          </p:nvPr>
        </p:nvSpPr>
        <p:spPr>
          <a:xfrm>
            <a:off x="9906000" y="6356351"/>
            <a:ext cx="762000" cy="365125"/>
          </a:xfrm>
          <a:prstGeom prst="rect">
            <a:avLst/>
          </a:prstGeom>
        </p:spPr>
        <p:txBody>
          <a:bodyPr/>
          <a:lstStyle/>
          <a:p>
            <a:pPr>
              <a:defRPr/>
            </a:pPr>
            <a:fld id="{DBE064D9-AD6E-4808-A3F0-0EDF6AFAD544}" type="slidenum">
              <a:rPr lang="es-ES" smtClean="0"/>
              <a:pPr>
                <a:defRPr/>
              </a:pPr>
              <a:t>17</a:t>
            </a:fld>
            <a:endParaRPr lang="es-ES"/>
          </a:p>
        </p:txBody>
      </p:sp>
      <p:sp>
        <p:nvSpPr>
          <p:cNvPr id="5" name="3 Marcador de número de diapositiva">
            <a:extLst>
              <a:ext uri="{FF2B5EF4-FFF2-40B4-BE49-F238E27FC236}">
                <a16:creationId xmlns:a16="http://schemas.microsoft.com/office/drawing/2014/main" id="{4DD2FA62-1203-460D-92C4-46081F39C68B}"/>
              </a:ext>
            </a:extLst>
          </p:cNvPr>
          <p:cNvSpPr txBox="1">
            <a:spLocks/>
          </p:cNvSpPr>
          <p:nvPr/>
        </p:nvSpPr>
        <p:spPr bwMode="auto">
          <a:xfrm>
            <a:off x="2812860" y="6086394"/>
            <a:ext cx="3086100" cy="365125"/>
          </a:xfrm>
          <a:prstGeom prst="rect">
            <a:avLst/>
          </a:prstGeom>
          <a:noFill/>
          <a:ln>
            <a:miter lim="800000"/>
            <a:headEnd/>
            <a:tailEnd/>
          </a:ln>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14ACF3-95F7-4D2D-B8F1-E1BE6A75200E}" type="slidenum">
              <a:rPr lang="es-ES" smtClean="0">
                <a:cs typeface="Arial" charset="0"/>
              </a:rPr>
              <a:pPr/>
              <a:t>17</a:t>
            </a:fld>
            <a:endParaRPr lang="es-ES">
              <a:cs typeface="Arial" charset="0"/>
            </a:endParaRPr>
          </a:p>
        </p:txBody>
      </p:sp>
      <p:graphicFrame>
        <p:nvGraphicFramePr>
          <p:cNvPr id="6" name="6 Marcador de contenido">
            <a:extLst>
              <a:ext uri="{FF2B5EF4-FFF2-40B4-BE49-F238E27FC236}">
                <a16:creationId xmlns:a16="http://schemas.microsoft.com/office/drawing/2014/main" id="{E8ED7F3A-19D9-4F5E-8520-36851939F324}"/>
              </a:ext>
            </a:extLst>
          </p:cNvPr>
          <p:cNvGraphicFramePr>
            <a:graphicFrameLocks noGrp="1"/>
          </p:cNvGraphicFramePr>
          <p:nvPr>
            <p:ph idx="1"/>
            <p:extLst>
              <p:ext uri="{D42A27DB-BD31-4B8C-83A1-F6EECF244321}">
                <p14:modId xmlns:p14="http://schemas.microsoft.com/office/powerpoint/2010/main" val="1907510218"/>
              </p:ext>
            </p:extLst>
          </p:nvPr>
        </p:nvGraphicFramePr>
        <p:xfrm>
          <a:off x="241110" y="702055"/>
          <a:ext cx="7408460" cy="584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8 CuadroTexto">
            <a:extLst>
              <a:ext uri="{FF2B5EF4-FFF2-40B4-BE49-F238E27FC236}">
                <a16:creationId xmlns:a16="http://schemas.microsoft.com/office/drawing/2014/main" id="{594B8734-04A0-4ACA-A06E-715220D454F1}"/>
              </a:ext>
            </a:extLst>
          </p:cNvPr>
          <p:cNvSpPr txBox="1"/>
          <p:nvPr/>
        </p:nvSpPr>
        <p:spPr>
          <a:xfrm>
            <a:off x="4951667" y="1019555"/>
            <a:ext cx="13843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s-ES_tradnl" sz="1600" dirty="0"/>
              <a:t>Ensamblador</a:t>
            </a:r>
            <a:endParaRPr lang="es-ES" sz="2000" dirty="0"/>
          </a:p>
        </p:txBody>
      </p:sp>
      <p:sp>
        <p:nvSpPr>
          <p:cNvPr id="8" name="9 CuadroTexto">
            <a:extLst>
              <a:ext uri="{FF2B5EF4-FFF2-40B4-BE49-F238E27FC236}">
                <a16:creationId xmlns:a16="http://schemas.microsoft.com/office/drawing/2014/main" id="{D2B82BA6-C606-4B3E-A52D-57BABA68139E}"/>
              </a:ext>
            </a:extLst>
          </p:cNvPr>
          <p:cNvSpPr txBox="1"/>
          <p:nvPr/>
        </p:nvSpPr>
        <p:spPr>
          <a:xfrm>
            <a:off x="4977067" y="1984755"/>
            <a:ext cx="119380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_tradnl" sz="1600" dirty="0"/>
              <a:t>FORTRAN</a:t>
            </a:r>
            <a:endParaRPr lang="es-ES" sz="2000" dirty="0"/>
          </a:p>
        </p:txBody>
      </p:sp>
      <p:sp>
        <p:nvSpPr>
          <p:cNvPr id="9" name="10 CuadroTexto">
            <a:extLst>
              <a:ext uri="{FF2B5EF4-FFF2-40B4-BE49-F238E27FC236}">
                <a16:creationId xmlns:a16="http://schemas.microsoft.com/office/drawing/2014/main" id="{8F7BAF18-F584-4A9F-B97B-0A524724CE1C}"/>
              </a:ext>
            </a:extLst>
          </p:cNvPr>
          <p:cNvSpPr txBox="1"/>
          <p:nvPr/>
        </p:nvSpPr>
        <p:spPr>
          <a:xfrm>
            <a:off x="6335967" y="2124455"/>
            <a:ext cx="119380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s-ES_tradnl" sz="1600" dirty="0"/>
              <a:t>COBOL</a:t>
            </a:r>
            <a:endParaRPr lang="es-ES" sz="2000" dirty="0"/>
          </a:p>
        </p:txBody>
      </p:sp>
      <p:sp>
        <p:nvSpPr>
          <p:cNvPr id="10" name="11 CuadroTexto">
            <a:extLst>
              <a:ext uri="{FF2B5EF4-FFF2-40B4-BE49-F238E27FC236}">
                <a16:creationId xmlns:a16="http://schemas.microsoft.com/office/drawing/2014/main" id="{D03AEBFA-7C9D-4E7D-8871-3268867FB07F}"/>
              </a:ext>
            </a:extLst>
          </p:cNvPr>
          <p:cNvSpPr txBox="1"/>
          <p:nvPr/>
        </p:nvSpPr>
        <p:spPr>
          <a:xfrm>
            <a:off x="5764467" y="2556255"/>
            <a:ext cx="1193800"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_tradnl" sz="1600" dirty="0"/>
              <a:t>BASIC</a:t>
            </a:r>
            <a:endParaRPr lang="es-ES" sz="2000" dirty="0"/>
          </a:p>
        </p:txBody>
      </p:sp>
      <p:sp>
        <p:nvSpPr>
          <p:cNvPr id="11" name="12 CuadroTexto">
            <a:extLst>
              <a:ext uri="{FF2B5EF4-FFF2-40B4-BE49-F238E27FC236}">
                <a16:creationId xmlns:a16="http://schemas.microsoft.com/office/drawing/2014/main" id="{8DAE216B-D0FC-4D90-AA31-3BD85AD656AB}"/>
              </a:ext>
            </a:extLst>
          </p:cNvPr>
          <p:cNvSpPr txBox="1"/>
          <p:nvPr/>
        </p:nvSpPr>
        <p:spPr>
          <a:xfrm>
            <a:off x="5053267" y="3267455"/>
            <a:ext cx="1193800"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_tradnl" sz="1600" dirty="0"/>
              <a:t>PASCAL</a:t>
            </a:r>
            <a:endParaRPr lang="es-ES" sz="2000" dirty="0"/>
          </a:p>
        </p:txBody>
      </p:sp>
      <p:sp>
        <p:nvSpPr>
          <p:cNvPr id="12" name="13 CuadroTexto">
            <a:extLst>
              <a:ext uri="{FF2B5EF4-FFF2-40B4-BE49-F238E27FC236}">
                <a16:creationId xmlns:a16="http://schemas.microsoft.com/office/drawing/2014/main" id="{4B81EFC3-CB6C-45DC-8829-F9CC064F2D3A}"/>
              </a:ext>
            </a:extLst>
          </p:cNvPr>
          <p:cNvSpPr txBox="1"/>
          <p:nvPr/>
        </p:nvSpPr>
        <p:spPr>
          <a:xfrm>
            <a:off x="6386767" y="3381755"/>
            <a:ext cx="11938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ES_tradnl" sz="1600" dirty="0"/>
              <a:t>C</a:t>
            </a:r>
            <a:endParaRPr lang="es-ES" sz="2000" dirty="0"/>
          </a:p>
        </p:txBody>
      </p:sp>
      <p:sp>
        <p:nvSpPr>
          <p:cNvPr id="13" name="14 CuadroTexto">
            <a:extLst>
              <a:ext uri="{FF2B5EF4-FFF2-40B4-BE49-F238E27FC236}">
                <a16:creationId xmlns:a16="http://schemas.microsoft.com/office/drawing/2014/main" id="{5C8E3B02-6CB7-40A8-BFA3-162192191A97}"/>
              </a:ext>
            </a:extLst>
          </p:cNvPr>
          <p:cNvSpPr txBox="1"/>
          <p:nvPr/>
        </p:nvSpPr>
        <p:spPr>
          <a:xfrm>
            <a:off x="5345367" y="4067555"/>
            <a:ext cx="13843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s-ES_tradnl" sz="1600" dirty="0"/>
              <a:t>ADA</a:t>
            </a:r>
            <a:endParaRPr lang="es-ES" sz="2000" dirty="0"/>
          </a:p>
        </p:txBody>
      </p:sp>
      <p:sp>
        <p:nvSpPr>
          <p:cNvPr id="14" name="15 CuadroTexto">
            <a:extLst>
              <a:ext uri="{FF2B5EF4-FFF2-40B4-BE49-F238E27FC236}">
                <a16:creationId xmlns:a16="http://schemas.microsoft.com/office/drawing/2014/main" id="{DAEB7D29-E1D5-4A3B-AEBA-6C0D91897C06}"/>
              </a:ext>
            </a:extLst>
          </p:cNvPr>
          <p:cNvSpPr txBox="1"/>
          <p:nvPr/>
        </p:nvSpPr>
        <p:spPr>
          <a:xfrm>
            <a:off x="6361367" y="4651755"/>
            <a:ext cx="11938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ES_tradnl" sz="1600" dirty="0"/>
              <a:t>C++</a:t>
            </a:r>
            <a:endParaRPr lang="es-ES" sz="2000" dirty="0"/>
          </a:p>
        </p:txBody>
      </p:sp>
      <p:sp>
        <p:nvSpPr>
          <p:cNvPr id="15" name="16 CuadroTexto">
            <a:extLst>
              <a:ext uri="{FF2B5EF4-FFF2-40B4-BE49-F238E27FC236}">
                <a16:creationId xmlns:a16="http://schemas.microsoft.com/office/drawing/2014/main" id="{AABF8F53-6F5A-4F22-9133-F95A2011E133}"/>
              </a:ext>
            </a:extLst>
          </p:cNvPr>
          <p:cNvSpPr txBox="1"/>
          <p:nvPr/>
        </p:nvSpPr>
        <p:spPr>
          <a:xfrm>
            <a:off x="5345367" y="5388355"/>
            <a:ext cx="119380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_tradnl" sz="1600" dirty="0"/>
              <a:t>JAVA</a:t>
            </a:r>
            <a:endParaRPr lang="es-ES" sz="2000" dirty="0"/>
          </a:p>
        </p:txBody>
      </p:sp>
      <p:sp>
        <p:nvSpPr>
          <p:cNvPr id="16" name="17 CuadroTexto">
            <a:extLst>
              <a:ext uri="{FF2B5EF4-FFF2-40B4-BE49-F238E27FC236}">
                <a16:creationId xmlns:a16="http://schemas.microsoft.com/office/drawing/2014/main" id="{3E3C402A-EA60-4723-B35A-8E060C71C57F}"/>
              </a:ext>
            </a:extLst>
          </p:cNvPr>
          <p:cNvSpPr txBox="1"/>
          <p:nvPr/>
        </p:nvSpPr>
        <p:spPr>
          <a:xfrm>
            <a:off x="6314885" y="5761339"/>
            <a:ext cx="1193800"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_tradnl" sz="1600" dirty="0"/>
              <a:t>C#</a:t>
            </a:r>
            <a:endParaRPr lang="es-ES" sz="2000" dirty="0"/>
          </a:p>
        </p:txBody>
      </p:sp>
      <p:sp>
        <p:nvSpPr>
          <p:cNvPr id="17" name="11 CuadroTexto">
            <a:extLst>
              <a:ext uri="{FF2B5EF4-FFF2-40B4-BE49-F238E27FC236}">
                <a16:creationId xmlns:a16="http://schemas.microsoft.com/office/drawing/2014/main" id="{CB25987C-37FA-4CD9-968F-7C764ACB7649}"/>
              </a:ext>
            </a:extLst>
          </p:cNvPr>
          <p:cNvSpPr txBox="1"/>
          <p:nvPr/>
        </p:nvSpPr>
        <p:spPr>
          <a:xfrm>
            <a:off x="5205667" y="6152697"/>
            <a:ext cx="1193800"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_tradnl" sz="1600" dirty="0"/>
              <a:t>Python</a:t>
            </a:r>
            <a:endParaRPr lang="es-ES" sz="2000" dirty="0"/>
          </a:p>
        </p:txBody>
      </p:sp>
      <p:sp>
        <p:nvSpPr>
          <p:cNvPr id="18" name="Subtítulo 2">
            <a:extLst>
              <a:ext uri="{FF2B5EF4-FFF2-40B4-BE49-F238E27FC236}">
                <a16:creationId xmlns:a16="http://schemas.microsoft.com/office/drawing/2014/main" id="{E9B08ED3-BE0B-4D39-AC7B-9842494A9CBB}"/>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9" name="Rectángulo 18">
            <a:extLst>
              <a:ext uri="{FF2B5EF4-FFF2-40B4-BE49-F238E27FC236}">
                <a16:creationId xmlns:a16="http://schemas.microsoft.com/office/drawing/2014/main" id="{302FD495-BB98-437B-96C5-149C35E0DBD1}"/>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2050" name="Picture 2" descr="nombres de lenguajes de programación">
            <a:extLst>
              <a:ext uri="{FF2B5EF4-FFF2-40B4-BE49-F238E27FC236}">
                <a16:creationId xmlns:a16="http://schemas.microsoft.com/office/drawing/2014/main" id="{87CBD864-334E-49D8-A305-C5DEB2A1A6B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6132" y="2894809"/>
            <a:ext cx="4656892" cy="232844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6D21866C-0D6C-46F8-8294-1601C9C8D37A}"/>
              </a:ext>
            </a:extLst>
          </p:cNvPr>
          <p:cNvSpPr/>
          <p:nvPr/>
        </p:nvSpPr>
        <p:spPr>
          <a:xfrm>
            <a:off x="7649570" y="5995951"/>
            <a:ext cx="6096000" cy="430887"/>
          </a:xfrm>
          <a:prstGeom prst="rect">
            <a:avLst/>
          </a:prstGeom>
        </p:spPr>
        <p:txBody>
          <a:bodyPr>
            <a:spAutoFit/>
          </a:bodyPr>
          <a:lstStyle/>
          <a:p>
            <a:r>
              <a:rPr lang="es-ES" sz="1400" dirty="0"/>
              <a:t>Los lenguajes de programación más usados en Big Data 2018.</a:t>
            </a:r>
          </a:p>
          <a:p>
            <a:r>
              <a:rPr lang="es-ES" sz="800" dirty="0"/>
              <a:t>https://piperlab.es/2018/12/11/los-lenguajes-de-programacion-mas-utilizados-en-big-data/</a:t>
            </a:r>
          </a:p>
        </p:txBody>
      </p:sp>
    </p:spTree>
    <p:extLst>
      <p:ext uri="{BB962C8B-B14F-4D97-AF65-F5344CB8AC3E}">
        <p14:creationId xmlns:p14="http://schemas.microsoft.com/office/powerpoint/2010/main" val="346930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a:extLst>
              <a:ext uri="{FF2B5EF4-FFF2-40B4-BE49-F238E27FC236}">
                <a16:creationId xmlns:a16="http://schemas.microsoft.com/office/drawing/2014/main" id="{83CDFADA-476D-4AAC-AF3F-55ECC8D2E6D4}"/>
              </a:ext>
            </a:extLst>
          </p:cNvPr>
          <p:cNvPicPr>
            <a:picLocks noChangeAspect="1" noChangeArrowheads="1"/>
          </p:cNvPicPr>
          <p:nvPr/>
        </p:nvPicPr>
        <p:blipFill>
          <a:blip r:embed="rId2"/>
          <a:srcRect/>
          <a:stretch>
            <a:fillRect/>
          </a:stretch>
        </p:blipFill>
        <p:spPr bwMode="auto">
          <a:xfrm>
            <a:off x="103638" y="686463"/>
            <a:ext cx="5651500" cy="1776413"/>
          </a:xfrm>
          <a:prstGeom prst="rect">
            <a:avLst/>
          </a:prstGeom>
          <a:noFill/>
          <a:ln w="9525">
            <a:noFill/>
            <a:miter lim="800000"/>
            <a:headEnd/>
            <a:tailEnd/>
          </a:ln>
        </p:spPr>
      </p:pic>
      <p:pic>
        <p:nvPicPr>
          <p:cNvPr id="13" name="Picture 5">
            <a:extLst>
              <a:ext uri="{FF2B5EF4-FFF2-40B4-BE49-F238E27FC236}">
                <a16:creationId xmlns:a16="http://schemas.microsoft.com/office/drawing/2014/main" id="{1A96307E-5F03-4BFD-8EDD-31AB4083968F}"/>
              </a:ext>
            </a:extLst>
          </p:cNvPr>
          <p:cNvPicPr>
            <a:picLocks noChangeAspect="1" noChangeArrowheads="1"/>
          </p:cNvPicPr>
          <p:nvPr/>
        </p:nvPicPr>
        <p:blipFill>
          <a:blip r:embed="rId3"/>
          <a:srcRect l="13983" t="49654" r="58003" b="36111"/>
          <a:stretch>
            <a:fillRect/>
          </a:stretch>
        </p:blipFill>
        <p:spPr bwMode="auto">
          <a:xfrm>
            <a:off x="6728345" y="880281"/>
            <a:ext cx="3953075" cy="1129450"/>
          </a:xfrm>
          <a:prstGeom prst="rect">
            <a:avLst/>
          </a:prstGeom>
          <a:noFill/>
          <a:ln w="9525">
            <a:noFill/>
            <a:miter lim="800000"/>
            <a:headEnd/>
            <a:tailEnd/>
          </a:ln>
        </p:spPr>
      </p:pic>
      <p:pic>
        <p:nvPicPr>
          <p:cNvPr id="20" name="Picture 7">
            <a:extLst>
              <a:ext uri="{FF2B5EF4-FFF2-40B4-BE49-F238E27FC236}">
                <a16:creationId xmlns:a16="http://schemas.microsoft.com/office/drawing/2014/main" id="{377C4BA8-6629-4A95-A548-64186D429D20}"/>
              </a:ext>
            </a:extLst>
          </p:cNvPr>
          <p:cNvPicPr>
            <a:picLocks noChangeAspect="1" noChangeArrowheads="1"/>
          </p:cNvPicPr>
          <p:nvPr/>
        </p:nvPicPr>
        <p:blipFill>
          <a:blip r:embed="rId4"/>
          <a:srcRect l="14079" t="9721" r="51659" b="31944"/>
          <a:stretch>
            <a:fillRect/>
          </a:stretch>
        </p:blipFill>
        <p:spPr bwMode="auto">
          <a:xfrm>
            <a:off x="606094" y="2533769"/>
            <a:ext cx="4457700" cy="4267200"/>
          </a:xfrm>
          <a:prstGeom prst="rect">
            <a:avLst/>
          </a:prstGeom>
          <a:noFill/>
          <a:ln w="9525">
            <a:noFill/>
            <a:miter lim="800000"/>
            <a:headEnd/>
            <a:tailEnd/>
          </a:ln>
        </p:spPr>
      </p:pic>
      <p:pic>
        <p:nvPicPr>
          <p:cNvPr id="21" name="Picture 3">
            <a:extLst>
              <a:ext uri="{FF2B5EF4-FFF2-40B4-BE49-F238E27FC236}">
                <a16:creationId xmlns:a16="http://schemas.microsoft.com/office/drawing/2014/main" id="{77DF31F5-476D-43A6-99A6-7BD107F14DB2}"/>
              </a:ext>
            </a:extLst>
          </p:cNvPr>
          <p:cNvPicPr>
            <a:picLocks noChangeAspect="1" noChangeArrowheads="1"/>
          </p:cNvPicPr>
          <p:nvPr/>
        </p:nvPicPr>
        <p:blipFill>
          <a:blip r:embed="rId5"/>
          <a:srcRect l="14178" t="22569" r="55173" b="22569"/>
          <a:stretch>
            <a:fillRect/>
          </a:stretch>
        </p:blipFill>
        <p:spPr bwMode="auto">
          <a:xfrm>
            <a:off x="6728346" y="2037545"/>
            <a:ext cx="4667533" cy="4697262"/>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4201D46C-98E4-AA29-4121-583D6E6F7DD8}"/>
              </a:ext>
            </a:extLst>
          </p:cNvPr>
          <p:cNvSpPr>
            <a:spLocks noGrp="1"/>
          </p:cNvSpPr>
          <p:nvPr>
            <p:ph type="sldNum" sz="quarter" idx="12"/>
          </p:nvPr>
        </p:nvSpPr>
        <p:spPr/>
        <p:txBody>
          <a:bodyPr/>
          <a:lstStyle/>
          <a:p>
            <a:fld id="{AEDFCC94-4745-410C-B18E-20525921026C}" type="slidenum">
              <a:rPr lang="es-ES" smtClean="0"/>
              <a:t>18</a:t>
            </a:fld>
            <a:endParaRPr lang="es-ES"/>
          </a:p>
        </p:txBody>
      </p:sp>
    </p:spTree>
    <p:extLst>
      <p:ext uri="{BB962C8B-B14F-4D97-AF65-F5344CB8AC3E}">
        <p14:creationId xmlns:p14="http://schemas.microsoft.com/office/powerpoint/2010/main" val="197105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1" name="Picture 2">
            <a:extLst>
              <a:ext uri="{FF2B5EF4-FFF2-40B4-BE49-F238E27FC236}">
                <a16:creationId xmlns:a16="http://schemas.microsoft.com/office/drawing/2014/main" id="{83CDFADA-476D-4AAC-AF3F-55ECC8D2E6D4}"/>
              </a:ext>
            </a:extLst>
          </p:cNvPr>
          <p:cNvPicPr>
            <a:picLocks noChangeAspect="1" noChangeArrowheads="1"/>
          </p:cNvPicPr>
          <p:nvPr/>
        </p:nvPicPr>
        <p:blipFill>
          <a:blip r:embed="rId2"/>
          <a:srcRect/>
          <a:stretch>
            <a:fillRect/>
          </a:stretch>
        </p:blipFill>
        <p:spPr bwMode="auto">
          <a:xfrm>
            <a:off x="72409" y="639407"/>
            <a:ext cx="5651500" cy="1776413"/>
          </a:xfrm>
          <a:prstGeom prst="rect">
            <a:avLst/>
          </a:prstGeom>
          <a:noFill/>
          <a:ln w="9525">
            <a:noFill/>
            <a:miter lim="800000"/>
            <a:headEnd/>
            <a:tailEnd/>
          </a:ln>
        </p:spPr>
      </p:pic>
      <p:pic>
        <p:nvPicPr>
          <p:cNvPr id="15" name="Picture 4">
            <a:extLst>
              <a:ext uri="{FF2B5EF4-FFF2-40B4-BE49-F238E27FC236}">
                <a16:creationId xmlns:a16="http://schemas.microsoft.com/office/drawing/2014/main" id="{15100824-96DC-4D2E-A342-0BB3C691BB45}"/>
              </a:ext>
            </a:extLst>
          </p:cNvPr>
          <p:cNvPicPr>
            <a:picLocks noChangeAspect="1" noChangeArrowheads="1"/>
          </p:cNvPicPr>
          <p:nvPr/>
        </p:nvPicPr>
        <p:blipFill rotWithShape="1">
          <a:blip r:embed="rId3"/>
          <a:srcRect l="14288" t="9237" r="55162" b="75868"/>
          <a:stretch/>
        </p:blipFill>
        <p:spPr bwMode="auto">
          <a:xfrm>
            <a:off x="1036627" y="2804615"/>
            <a:ext cx="3975100" cy="1089576"/>
          </a:xfrm>
          <a:prstGeom prst="rect">
            <a:avLst/>
          </a:prstGeom>
          <a:noFill/>
          <a:ln w="9525">
            <a:noFill/>
            <a:miter lim="800000"/>
            <a:headEnd/>
            <a:tailEnd/>
          </a:ln>
        </p:spPr>
      </p:pic>
      <p:pic>
        <p:nvPicPr>
          <p:cNvPr id="19" name="Picture 6">
            <a:extLst>
              <a:ext uri="{FF2B5EF4-FFF2-40B4-BE49-F238E27FC236}">
                <a16:creationId xmlns:a16="http://schemas.microsoft.com/office/drawing/2014/main" id="{B608EEC4-787B-4E52-9967-4655A953D642}"/>
              </a:ext>
            </a:extLst>
          </p:cNvPr>
          <p:cNvPicPr>
            <a:picLocks noChangeAspect="1" noChangeArrowheads="1"/>
          </p:cNvPicPr>
          <p:nvPr/>
        </p:nvPicPr>
        <p:blipFill>
          <a:blip r:embed="rId4"/>
          <a:srcRect l="14079" t="13194" r="55368" b="51910"/>
          <a:stretch>
            <a:fillRect/>
          </a:stretch>
        </p:blipFill>
        <p:spPr bwMode="auto">
          <a:xfrm>
            <a:off x="1031793" y="3894191"/>
            <a:ext cx="3975100" cy="2552700"/>
          </a:xfrm>
          <a:prstGeom prst="rect">
            <a:avLst/>
          </a:prstGeom>
          <a:noFill/>
          <a:ln w="9525">
            <a:noFill/>
            <a:miter lim="800000"/>
            <a:headEnd/>
            <a:tailEnd/>
          </a:ln>
        </p:spPr>
      </p:pic>
      <p:pic>
        <p:nvPicPr>
          <p:cNvPr id="10" name="Picture 2">
            <a:extLst>
              <a:ext uri="{FF2B5EF4-FFF2-40B4-BE49-F238E27FC236}">
                <a16:creationId xmlns:a16="http://schemas.microsoft.com/office/drawing/2014/main" id="{4C215CE3-F29C-49F1-B40F-7162C4CD69E2}"/>
              </a:ext>
            </a:extLst>
          </p:cNvPr>
          <p:cNvPicPr>
            <a:picLocks noChangeAspect="1" noChangeArrowheads="1"/>
          </p:cNvPicPr>
          <p:nvPr/>
        </p:nvPicPr>
        <p:blipFill>
          <a:blip r:embed="rId5"/>
          <a:srcRect l="13959" t="8507" r="48853" b="30556"/>
          <a:stretch>
            <a:fillRect/>
          </a:stretch>
        </p:blipFill>
        <p:spPr bwMode="auto">
          <a:xfrm>
            <a:off x="6096000" y="2248800"/>
            <a:ext cx="4670425" cy="4302125"/>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37C55F69-BF3C-DC50-550D-493D202C1EE8}"/>
              </a:ext>
            </a:extLst>
          </p:cNvPr>
          <p:cNvSpPr>
            <a:spLocks noGrp="1"/>
          </p:cNvSpPr>
          <p:nvPr>
            <p:ph type="sldNum" sz="quarter" idx="12"/>
          </p:nvPr>
        </p:nvSpPr>
        <p:spPr/>
        <p:txBody>
          <a:bodyPr/>
          <a:lstStyle/>
          <a:p>
            <a:fld id="{AEDFCC94-4745-410C-B18E-20525921026C}" type="slidenum">
              <a:rPr lang="es-ES" smtClean="0"/>
              <a:t>19</a:t>
            </a:fld>
            <a:endParaRPr lang="es-ES"/>
          </a:p>
        </p:txBody>
      </p:sp>
    </p:spTree>
    <p:extLst>
      <p:ext uri="{BB962C8B-B14F-4D97-AF65-F5344CB8AC3E}">
        <p14:creationId xmlns:p14="http://schemas.microsoft.com/office/powerpoint/2010/main" val="213151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40DE600-2F07-4AA3-8ADE-6DDBB83161BC}"/>
              </a:ext>
            </a:extLst>
          </p:cNvPr>
          <p:cNvSpPr>
            <a:spLocks noGrp="1"/>
          </p:cNvSpPr>
          <p:nvPr>
            <p:ph type="subTitle" idx="1"/>
          </p:nvPr>
        </p:nvSpPr>
        <p:spPr>
          <a:xfrm>
            <a:off x="783058" y="1106288"/>
            <a:ext cx="9144000" cy="4281151"/>
          </a:xfrm>
        </p:spPr>
        <p:txBody>
          <a:bodyPr>
            <a:noAutofit/>
          </a:bodyPr>
          <a:lstStyle/>
          <a:p>
            <a:pPr algn="l"/>
            <a:r>
              <a:rPr lang="es-ES" sz="2800" dirty="0">
                <a:solidFill>
                  <a:schemeClr val="accent5">
                    <a:lumMod val="50000"/>
                  </a:schemeClr>
                </a:solidFill>
                <a:latin typeface="Arial Rounded MT Bold" panose="020F0704030504030204" pitchFamily="34" charset="0"/>
              </a:rPr>
              <a:t>ÍNDICE:</a:t>
            </a:r>
          </a:p>
          <a:p>
            <a:pPr algn="l"/>
            <a:endParaRPr lang="es-ES" sz="28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Entorno de Desarrollo Integrado (IDE) Spyder. </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dirty="0">
                <a:solidFill>
                  <a:schemeClr val="accent5">
                    <a:lumMod val="50000"/>
                  </a:schemeClr>
                </a:solid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Tree>
    <p:extLst>
      <p:ext uri="{BB962C8B-B14F-4D97-AF65-F5344CB8AC3E}">
        <p14:creationId xmlns:p14="http://schemas.microsoft.com/office/powerpoint/2010/main" val="132319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141545" y="898837"/>
            <a:ext cx="7852626" cy="2031325"/>
          </a:xfrm>
          <a:prstGeom prst="rect">
            <a:avLst/>
          </a:prstGeom>
        </p:spPr>
        <p:txBody>
          <a:bodyPr wrap="square">
            <a:spAutoFit/>
          </a:bodyPr>
          <a:lstStyle/>
          <a:p>
            <a:r>
              <a:rPr lang="es-ES" dirty="0">
                <a:solidFill>
                  <a:schemeClr val="accent5">
                    <a:lumMod val="50000"/>
                  </a:schemeClr>
                </a:solidFill>
              </a:rPr>
              <a:t>Python es un lenguaje de programación creado en 1991 por Guido van </a:t>
            </a:r>
            <a:r>
              <a:rPr lang="es-ES" dirty="0" err="1">
                <a:solidFill>
                  <a:schemeClr val="accent5">
                    <a:lumMod val="50000"/>
                  </a:schemeClr>
                </a:solidFill>
              </a:rPr>
              <a:t>Rosum</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Su nombre es un homenaje a los </a:t>
            </a:r>
            <a:r>
              <a:rPr lang="es-ES" dirty="0">
                <a:solidFill>
                  <a:schemeClr val="accent5">
                    <a:lumMod val="50000"/>
                  </a:schemeClr>
                </a:solidFill>
                <a:hlinkClick r:id="rId3"/>
              </a:rPr>
              <a:t>Monty Python </a:t>
            </a:r>
            <a:endParaRPr lang="es-ES" dirty="0">
              <a:solidFill>
                <a:schemeClr val="accent5">
                  <a:lumMod val="50000"/>
                </a:schemeClr>
              </a:solidFill>
            </a:endParaRPr>
          </a:p>
          <a:p>
            <a:endParaRPr lang="es-ES" dirty="0">
              <a:solidFill>
                <a:schemeClr val="accent5">
                  <a:lumMod val="50000"/>
                </a:schemeClr>
              </a:solidFill>
            </a:endParaRPr>
          </a:p>
          <a:p>
            <a:r>
              <a:rPr lang="es-ES" dirty="0">
                <a:solidFill>
                  <a:schemeClr val="accent5">
                    <a:lumMod val="50000"/>
                  </a:schemeClr>
                </a:solidFill>
              </a:rPr>
              <a:t>En su definición formal Python es un lenguaje de </a:t>
            </a:r>
            <a:r>
              <a:rPr lang="es-ES" u="sng" dirty="0">
                <a:solidFill>
                  <a:schemeClr val="accent5">
                    <a:lumMod val="50000"/>
                  </a:schemeClr>
                </a:solidFill>
              </a:rPr>
              <a:t>alto nivel</a:t>
            </a:r>
            <a:r>
              <a:rPr lang="es-ES" dirty="0">
                <a:solidFill>
                  <a:schemeClr val="accent5">
                    <a:lumMod val="50000"/>
                  </a:schemeClr>
                </a:solidFill>
              </a:rPr>
              <a:t>, </a:t>
            </a:r>
            <a:r>
              <a:rPr lang="es-ES" u="sng" dirty="0">
                <a:solidFill>
                  <a:schemeClr val="accent5">
                    <a:lumMod val="50000"/>
                  </a:schemeClr>
                </a:solidFill>
              </a:rPr>
              <a:t>código libre</a:t>
            </a:r>
            <a:r>
              <a:rPr lang="es-ES" dirty="0">
                <a:solidFill>
                  <a:schemeClr val="accent5">
                    <a:lumMod val="50000"/>
                  </a:schemeClr>
                </a:solidFill>
              </a:rPr>
              <a:t>, </a:t>
            </a:r>
            <a:r>
              <a:rPr lang="es-ES" u="sng" dirty="0">
                <a:solidFill>
                  <a:schemeClr val="accent5">
                    <a:lumMod val="50000"/>
                  </a:schemeClr>
                </a:solidFill>
              </a:rPr>
              <a:t>interpretado</a:t>
            </a:r>
            <a:r>
              <a:rPr lang="es-ES" dirty="0">
                <a:solidFill>
                  <a:schemeClr val="accent5">
                    <a:lumMod val="50000"/>
                  </a:schemeClr>
                </a:solidFill>
              </a:rPr>
              <a:t>, </a:t>
            </a:r>
            <a:r>
              <a:rPr lang="es-ES" u="sng" dirty="0">
                <a:solidFill>
                  <a:schemeClr val="accent5">
                    <a:lumMod val="50000"/>
                  </a:schemeClr>
                </a:solidFill>
              </a:rPr>
              <a:t>de propósito general </a:t>
            </a:r>
            <a:r>
              <a:rPr lang="es-ES" dirty="0">
                <a:solidFill>
                  <a:schemeClr val="accent5">
                    <a:lumMod val="50000"/>
                  </a:schemeClr>
                </a:solidFill>
              </a:rPr>
              <a:t>, con </a:t>
            </a:r>
            <a:r>
              <a:rPr lang="es-ES" u="sng" dirty="0">
                <a:solidFill>
                  <a:schemeClr val="accent5">
                    <a:lumMod val="50000"/>
                  </a:schemeClr>
                </a:solidFill>
              </a:rPr>
              <a:t>tipado fuerte</a:t>
            </a:r>
            <a:r>
              <a:rPr lang="es-ES" dirty="0">
                <a:solidFill>
                  <a:schemeClr val="accent5">
                    <a:lumMod val="50000"/>
                  </a:schemeClr>
                </a:solidFill>
              </a:rPr>
              <a:t> </a:t>
            </a:r>
            <a:r>
              <a:rPr lang="es-ES" u="sng" dirty="0">
                <a:solidFill>
                  <a:schemeClr val="accent5">
                    <a:lumMod val="50000"/>
                  </a:schemeClr>
                </a:solidFill>
              </a:rPr>
              <a:t>dinámico</a:t>
            </a:r>
            <a:r>
              <a:rPr lang="es-ES" dirty="0">
                <a:solidFill>
                  <a:schemeClr val="accent5">
                    <a:lumMod val="50000"/>
                  </a:schemeClr>
                </a:solidFill>
              </a:rPr>
              <a:t>, </a:t>
            </a:r>
            <a:r>
              <a:rPr lang="es-ES" u="sng" dirty="0">
                <a:solidFill>
                  <a:schemeClr val="accent5">
                    <a:lumMod val="50000"/>
                  </a:schemeClr>
                </a:solidFill>
              </a:rPr>
              <a:t>multiplataforma</a:t>
            </a:r>
            <a:r>
              <a:rPr lang="es-ES" dirty="0">
                <a:solidFill>
                  <a:schemeClr val="accent5">
                    <a:lumMod val="50000"/>
                  </a:schemeClr>
                </a:solidFill>
              </a:rPr>
              <a:t> y </a:t>
            </a:r>
            <a:r>
              <a:rPr lang="es-ES" u="sng" dirty="0">
                <a:solidFill>
                  <a:schemeClr val="accent5">
                    <a:lumMod val="50000"/>
                  </a:schemeClr>
                </a:solidFill>
              </a:rPr>
              <a:t>multiparadigma</a:t>
            </a:r>
            <a:r>
              <a:rPr lang="es-ES" dirty="0">
                <a:solidFill>
                  <a:schemeClr val="accent5">
                    <a:lumMod val="50000"/>
                  </a:schemeClr>
                </a:solidFill>
              </a:rPr>
              <a:t>. </a:t>
            </a:r>
          </a:p>
        </p:txBody>
      </p:sp>
      <p:sp>
        <p:nvSpPr>
          <p:cNvPr id="15" name="Rectángulo 14">
            <a:extLst>
              <a:ext uri="{FF2B5EF4-FFF2-40B4-BE49-F238E27FC236}">
                <a16:creationId xmlns:a16="http://schemas.microsoft.com/office/drawing/2014/main" id="{24AFF82E-129E-4123-8C44-492420A31DFE}"/>
              </a:ext>
            </a:extLst>
          </p:cNvPr>
          <p:cNvSpPr/>
          <p:nvPr/>
        </p:nvSpPr>
        <p:spPr>
          <a:xfrm>
            <a:off x="85331" y="3429000"/>
            <a:ext cx="11604753" cy="313932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Alto nivel significa próximo al lenguaje natural humano, frente al lenguaje máquina de bajo nivel.</a:t>
            </a:r>
          </a:p>
          <a:p>
            <a:r>
              <a:rPr lang="es-ES" dirty="0">
                <a:solidFill>
                  <a:schemeClr val="accent5">
                    <a:lumMod val="50000"/>
                  </a:schemeClr>
                </a:solidFill>
              </a:rPr>
              <a:t>      Fortran  -  C -  Basic  -  Cobol  -  Java…</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Código libre nos habla de los permisos con los que cuentan los usuarios. Desde ejecutarlo sin restricciones, distribuirlo hasta modificarlo según el grado de libertad. No es lo mismo que código abierto.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Interpretado en contraposición a compilado. El interprete de Python ejecuta línea a línea en lugar de comprobar el fichero completo en busca de errores y generar un ejecutable. </a:t>
            </a:r>
          </a:p>
          <a:p>
            <a:pPr lvl="1"/>
            <a:r>
              <a:rPr lang="es-ES" dirty="0">
                <a:solidFill>
                  <a:schemeClr val="accent5">
                    <a:lumMod val="50000"/>
                  </a:schemeClr>
                </a:solidFill>
              </a:rPr>
              <a:t>	                       C  -  Fortran  -  Java               vs           Python  -  Ruby  - JavaScript</a:t>
            </a:r>
          </a:p>
          <a:p>
            <a:pPr lvl="1"/>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De propósito general significa que se puede usar en diferentes ámbitos: Desarrollo web, científico, ciberseguridad…</a:t>
            </a:r>
          </a:p>
        </p:txBody>
      </p:sp>
      <p:sp>
        <p:nvSpPr>
          <p:cNvPr id="2" name="Marcador de número de diapositiva 1">
            <a:extLst>
              <a:ext uri="{FF2B5EF4-FFF2-40B4-BE49-F238E27FC236}">
                <a16:creationId xmlns:a16="http://schemas.microsoft.com/office/drawing/2014/main" id="{2FA89332-1751-53AB-ADF7-7A6A74C5FCC6}"/>
              </a:ext>
            </a:extLst>
          </p:cNvPr>
          <p:cNvSpPr>
            <a:spLocks noGrp="1"/>
          </p:cNvSpPr>
          <p:nvPr>
            <p:ph type="sldNum" sz="quarter" idx="12"/>
          </p:nvPr>
        </p:nvSpPr>
        <p:spPr/>
        <p:txBody>
          <a:bodyPr/>
          <a:lstStyle/>
          <a:p>
            <a:fld id="{AEDFCC94-4745-410C-B18E-20525921026C}" type="slidenum">
              <a:rPr lang="es-ES" smtClean="0"/>
              <a:t>20</a:t>
            </a:fld>
            <a:endParaRPr lang="es-ES"/>
          </a:p>
        </p:txBody>
      </p:sp>
    </p:spTree>
    <p:extLst>
      <p:ext uri="{BB962C8B-B14F-4D97-AF65-F5344CB8AC3E}">
        <p14:creationId xmlns:p14="http://schemas.microsoft.com/office/powerpoint/2010/main" val="375672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141545" y="898837"/>
            <a:ext cx="7852626" cy="2031325"/>
          </a:xfrm>
          <a:prstGeom prst="rect">
            <a:avLst/>
          </a:prstGeom>
        </p:spPr>
        <p:txBody>
          <a:bodyPr wrap="square">
            <a:spAutoFit/>
          </a:bodyPr>
          <a:lstStyle/>
          <a:p>
            <a:r>
              <a:rPr lang="es-ES" dirty="0">
                <a:solidFill>
                  <a:schemeClr val="accent5">
                    <a:lumMod val="50000"/>
                  </a:schemeClr>
                </a:solidFill>
              </a:rPr>
              <a:t>Python es un lenguaje de programación creado en 1991 por Guido van </a:t>
            </a:r>
            <a:r>
              <a:rPr lang="es-ES" dirty="0" err="1">
                <a:solidFill>
                  <a:schemeClr val="accent5">
                    <a:lumMod val="50000"/>
                  </a:schemeClr>
                </a:solidFill>
              </a:rPr>
              <a:t>Rosum</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Su nombre es un homenaje a los </a:t>
            </a:r>
            <a:r>
              <a:rPr lang="es-ES" dirty="0">
                <a:solidFill>
                  <a:schemeClr val="accent5">
                    <a:lumMod val="50000"/>
                  </a:schemeClr>
                </a:solidFill>
                <a:hlinkClick r:id="rId3"/>
              </a:rPr>
              <a:t>Monty Python </a:t>
            </a:r>
            <a:endParaRPr lang="es-ES" dirty="0">
              <a:solidFill>
                <a:schemeClr val="accent5">
                  <a:lumMod val="50000"/>
                </a:schemeClr>
              </a:solidFill>
            </a:endParaRPr>
          </a:p>
          <a:p>
            <a:endParaRPr lang="es-ES" dirty="0">
              <a:solidFill>
                <a:schemeClr val="accent5">
                  <a:lumMod val="50000"/>
                </a:schemeClr>
              </a:solidFill>
            </a:endParaRPr>
          </a:p>
          <a:p>
            <a:r>
              <a:rPr lang="es-ES" dirty="0">
                <a:solidFill>
                  <a:schemeClr val="accent5">
                    <a:lumMod val="50000"/>
                  </a:schemeClr>
                </a:solidFill>
              </a:rPr>
              <a:t>En su definición formal Python es un lenguaje de </a:t>
            </a:r>
            <a:r>
              <a:rPr lang="es-ES" u="sng" dirty="0">
                <a:solidFill>
                  <a:schemeClr val="accent5">
                    <a:lumMod val="50000"/>
                  </a:schemeClr>
                </a:solidFill>
              </a:rPr>
              <a:t>alto nivel</a:t>
            </a:r>
            <a:r>
              <a:rPr lang="es-ES" dirty="0">
                <a:solidFill>
                  <a:schemeClr val="accent5">
                    <a:lumMod val="50000"/>
                  </a:schemeClr>
                </a:solidFill>
              </a:rPr>
              <a:t>, </a:t>
            </a:r>
            <a:r>
              <a:rPr lang="es-ES" u="sng" dirty="0">
                <a:solidFill>
                  <a:schemeClr val="accent5">
                    <a:lumMod val="50000"/>
                  </a:schemeClr>
                </a:solidFill>
              </a:rPr>
              <a:t>código libre</a:t>
            </a:r>
            <a:r>
              <a:rPr lang="es-ES" dirty="0">
                <a:solidFill>
                  <a:schemeClr val="accent5">
                    <a:lumMod val="50000"/>
                  </a:schemeClr>
                </a:solidFill>
              </a:rPr>
              <a:t>, </a:t>
            </a:r>
            <a:r>
              <a:rPr lang="es-ES" u="sng" dirty="0">
                <a:solidFill>
                  <a:schemeClr val="accent5">
                    <a:lumMod val="50000"/>
                  </a:schemeClr>
                </a:solidFill>
              </a:rPr>
              <a:t>interpretado</a:t>
            </a:r>
            <a:r>
              <a:rPr lang="es-ES" dirty="0">
                <a:solidFill>
                  <a:schemeClr val="accent5">
                    <a:lumMod val="50000"/>
                  </a:schemeClr>
                </a:solidFill>
              </a:rPr>
              <a:t>, </a:t>
            </a:r>
            <a:r>
              <a:rPr lang="es-ES" u="sng" dirty="0">
                <a:solidFill>
                  <a:schemeClr val="accent5">
                    <a:lumMod val="50000"/>
                  </a:schemeClr>
                </a:solidFill>
              </a:rPr>
              <a:t>de propósito general </a:t>
            </a:r>
            <a:r>
              <a:rPr lang="es-ES" dirty="0">
                <a:solidFill>
                  <a:schemeClr val="accent5">
                    <a:lumMod val="50000"/>
                  </a:schemeClr>
                </a:solidFill>
              </a:rPr>
              <a:t>, con </a:t>
            </a:r>
            <a:r>
              <a:rPr lang="es-ES" u="sng" dirty="0">
                <a:solidFill>
                  <a:schemeClr val="accent5">
                    <a:lumMod val="50000"/>
                  </a:schemeClr>
                </a:solidFill>
              </a:rPr>
              <a:t>tipado fuerte</a:t>
            </a:r>
            <a:r>
              <a:rPr lang="es-ES" dirty="0">
                <a:solidFill>
                  <a:schemeClr val="accent5">
                    <a:lumMod val="50000"/>
                  </a:schemeClr>
                </a:solidFill>
              </a:rPr>
              <a:t> </a:t>
            </a:r>
            <a:r>
              <a:rPr lang="es-ES" u="sng" dirty="0">
                <a:solidFill>
                  <a:schemeClr val="accent5">
                    <a:lumMod val="50000"/>
                  </a:schemeClr>
                </a:solidFill>
              </a:rPr>
              <a:t>dinámico</a:t>
            </a:r>
            <a:r>
              <a:rPr lang="es-ES" dirty="0">
                <a:solidFill>
                  <a:schemeClr val="accent5">
                    <a:lumMod val="50000"/>
                  </a:schemeClr>
                </a:solidFill>
              </a:rPr>
              <a:t>, </a:t>
            </a:r>
            <a:r>
              <a:rPr lang="es-ES" u="sng" dirty="0">
                <a:solidFill>
                  <a:schemeClr val="accent5">
                    <a:lumMod val="50000"/>
                  </a:schemeClr>
                </a:solidFill>
              </a:rPr>
              <a:t>multiplataforma</a:t>
            </a:r>
            <a:r>
              <a:rPr lang="es-ES" dirty="0">
                <a:solidFill>
                  <a:schemeClr val="accent5">
                    <a:lumMod val="50000"/>
                  </a:schemeClr>
                </a:solidFill>
              </a:rPr>
              <a:t> y </a:t>
            </a:r>
            <a:r>
              <a:rPr lang="es-ES" u="sng" dirty="0">
                <a:solidFill>
                  <a:schemeClr val="accent5">
                    <a:lumMod val="50000"/>
                  </a:schemeClr>
                </a:solidFill>
              </a:rPr>
              <a:t>multiparadigma</a:t>
            </a:r>
            <a:r>
              <a:rPr lang="es-ES" dirty="0">
                <a:solidFill>
                  <a:schemeClr val="accent5">
                    <a:lumMod val="50000"/>
                  </a:schemeClr>
                </a:solidFill>
              </a:rPr>
              <a:t>. </a:t>
            </a:r>
          </a:p>
        </p:txBody>
      </p:sp>
      <p:sp>
        <p:nvSpPr>
          <p:cNvPr id="15" name="Rectángulo 14">
            <a:extLst>
              <a:ext uri="{FF2B5EF4-FFF2-40B4-BE49-F238E27FC236}">
                <a16:creationId xmlns:a16="http://schemas.microsoft.com/office/drawing/2014/main" id="{24AFF82E-129E-4123-8C44-492420A31DFE}"/>
              </a:ext>
            </a:extLst>
          </p:cNvPr>
          <p:cNvSpPr/>
          <p:nvPr/>
        </p:nvSpPr>
        <p:spPr>
          <a:xfrm>
            <a:off x="85331" y="3429000"/>
            <a:ext cx="11604753" cy="369331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Tipado fuerte quiere decir que existen unos tipos determinados para cada variable y unas reglas para su uso que limitan las interacciones entre tipos diferentes. (No se pueden multiplicar palabras  - pero si sumar -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Que el tipado sea dinámico implica que una variable puede hacer referencia a tipos distintos en partes diferentes del código, al contrario de lo que ocurre en los lenguajes con tipado estático.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Multiparadigma significa que nos permite programar en un paradigma imperativo, funcional y orientado a objetos. Siendo estos paradigmas niveles de abstracción crecientes en la manera de programar.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multiplataforma hace referencia a su uso en diferentes arquitecturas bajo diferentes sistemas operativos. </a:t>
            </a:r>
            <a:r>
              <a:rPr lang="es-ES" dirty="0" err="1">
                <a:solidFill>
                  <a:schemeClr val="accent5">
                    <a:lumMod val="50000"/>
                  </a:schemeClr>
                </a:solidFill>
              </a:rPr>
              <a:t>CPUs</a:t>
            </a:r>
            <a:r>
              <a:rPr lang="es-ES" dirty="0">
                <a:solidFill>
                  <a:schemeClr val="accent5">
                    <a:lumMod val="50000"/>
                  </a:schemeClr>
                </a:solidFill>
              </a:rPr>
              <a:t> x86, ARM como arquitecturas hardware y GNU/Linux, Microsoft Windows o Mac-OS como ejemplos de sistemas operativos.</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AAD00E82-B376-6815-75BF-82490CB90A25}"/>
              </a:ext>
            </a:extLst>
          </p:cNvPr>
          <p:cNvSpPr>
            <a:spLocks noGrp="1"/>
          </p:cNvSpPr>
          <p:nvPr>
            <p:ph type="sldNum" sz="quarter" idx="12"/>
          </p:nvPr>
        </p:nvSpPr>
        <p:spPr/>
        <p:txBody>
          <a:bodyPr/>
          <a:lstStyle/>
          <a:p>
            <a:fld id="{AEDFCC94-4745-410C-B18E-20525921026C}" type="slidenum">
              <a:rPr lang="es-ES" smtClean="0"/>
              <a:t>21</a:t>
            </a:fld>
            <a:endParaRPr lang="es-ES"/>
          </a:p>
        </p:txBody>
      </p:sp>
    </p:spTree>
    <p:extLst>
      <p:ext uri="{BB962C8B-B14F-4D97-AF65-F5344CB8AC3E}">
        <p14:creationId xmlns:p14="http://schemas.microsoft.com/office/powerpoint/2010/main" val="145954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8C397778-B83E-493C-B9E7-55B15E6E2EDA}"/>
              </a:ext>
            </a:extLst>
          </p:cNvPr>
          <p:cNvSpPr/>
          <p:nvPr/>
        </p:nvSpPr>
        <p:spPr>
          <a:xfrm>
            <a:off x="0" y="-12242"/>
            <a:ext cx="7000699"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Introducción a los lenguajes de programación</a:t>
            </a:r>
          </a:p>
        </p:txBody>
      </p:sp>
      <p:pic>
        <p:nvPicPr>
          <p:cNvPr id="1026" name="Picture 2" descr="Imagen">
            <a:extLst>
              <a:ext uri="{FF2B5EF4-FFF2-40B4-BE49-F238E27FC236}">
                <a16:creationId xmlns:a16="http://schemas.microsoft.com/office/drawing/2014/main" id="{8C183630-145B-4FE8-9393-135A985FD662}"/>
              </a:ext>
            </a:extLst>
          </p:cNvPr>
          <p:cNvPicPr>
            <a:picLocks noChangeAspect="1" noChangeArrowheads="1"/>
          </p:cNvPicPr>
          <p:nvPr/>
        </p:nvPicPr>
        <p:blipFill rotWithShape="1">
          <a:blip r:embed="rId2">
            <a:clrChange>
              <a:clrFrom>
                <a:srgbClr val="EEEEEE"/>
              </a:clrFrom>
              <a:clrTo>
                <a:srgbClr val="EEEEEE">
                  <a:alpha val="0"/>
                </a:srgbClr>
              </a:clrTo>
            </a:clrChange>
            <a:extLst>
              <a:ext uri="{28A0092B-C50C-407E-A947-70E740481C1C}">
                <a14:useLocalDpi xmlns:a14="http://schemas.microsoft.com/office/drawing/2010/main" val="0"/>
              </a:ext>
            </a:extLst>
          </a:blip>
          <a:srcRect b="37549"/>
          <a:stretch/>
        </p:blipFill>
        <p:spPr bwMode="auto">
          <a:xfrm>
            <a:off x="345134" y="898837"/>
            <a:ext cx="2796411" cy="202044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1076F8E-65D0-4810-8E91-053B70CF4ADD}"/>
              </a:ext>
            </a:extLst>
          </p:cNvPr>
          <p:cNvSpPr/>
          <p:nvPr/>
        </p:nvSpPr>
        <p:spPr>
          <a:xfrm>
            <a:off x="3320941" y="733206"/>
            <a:ext cx="7852626" cy="2585323"/>
          </a:xfrm>
          <a:prstGeom prst="rect">
            <a:avLst/>
          </a:prstGeom>
        </p:spPr>
        <p:txBody>
          <a:bodyPr wrap="square">
            <a:spAutoFit/>
          </a:bodyPr>
          <a:lstStyle/>
          <a:p>
            <a:r>
              <a:rPr lang="es-ES" dirty="0">
                <a:solidFill>
                  <a:schemeClr val="accent5">
                    <a:lumMod val="50000"/>
                  </a:schemeClr>
                </a:solidFill>
              </a:rPr>
              <a:t>Ventajas de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Rápida curva de aprendizaje.</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Práctico, muchas aplicaciones en diferentes campos.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err="1">
                <a:solidFill>
                  <a:schemeClr val="accent5">
                    <a:lumMod val="50000"/>
                  </a:schemeClr>
                </a:solidFill>
              </a:rPr>
              <a:t>Facilmente</a:t>
            </a:r>
            <a:r>
              <a:rPr lang="es-ES" dirty="0">
                <a:solidFill>
                  <a:schemeClr val="accent5">
                    <a:lumMod val="50000"/>
                  </a:schemeClr>
                </a:solidFill>
              </a:rPr>
              <a:t> portable entre arquitecturas.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Enorme comunidad de usuarios que lo mantienen.</a:t>
            </a:r>
          </a:p>
        </p:txBody>
      </p:sp>
      <p:sp>
        <p:nvSpPr>
          <p:cNvPr id="7" name="Rectángulo 6">
            <a:extLst>
              <a:ext uri="{FF2B5EF4-FFF2-40B4-BE49-F238E27FC236}">
                <a16:creationId xmlns:a16="http://schemas.microsoft.com/office/drawing/2014/main" id="{E7DB6EE1-5822-4618-8B55-396F5B435D3C}"/>
              </a:ext>
            </a:extLst>
          </p:cNvPr>
          <p:cNvSpPr/>
          <p:nvPr/>
        </p:nvSpPr>
        <p:spPr>
          <a:xfrm>
            <a:off x="490514" y="3717781"/>
            <a:ext cx="11533571" cy="2585323"/>
          </a:xfrm>
          <a:prstGeom prst="rect">
            <a:avLst/>
          </a:prstGeom>
        </p:spPr>
        <p:txBody>
          <a:bodyPr wrap="square">
            <a:spAutoFit/>
          </a:bodyPr>
          <a:lstStyle/>
          <a:p>
            <a:r>
              <a:rPr lang="es-ES" dirty="0">
                <a:solidFill>
                  <a:schemeClr val="accent5">
                    <a:lumMod val="50000"/>
                  </a:schemeClr>
                </a:solidFill>
              </a:rPr>
              <a:t>Desventajas de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Rápida curva de aprendizaje </a:t>
            </a:r>
            <a:r>
              <a:rPr lang="es-ES" dirty="0">
                <a:solidFill>
                  <a:schemeClr val="accent5">
                    <a:lumMod val="50000"/>
                  </a:schemeClr>
                </a:solidFill>
                <a:sym typeface="Wingdings" panose="05000000000000000000" pitchFamily="2" charset="2"/>
              </a:rPr>
              <a:t> No siempre se aprende a hacer las cosas bien.</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Práctico, muchas aplicaciones en diferentes campos  </a:t>
            </a:r>
            <a:r>
              <a:rPr lang="es-ES" dirty="0">
                <a:solidFill>
                  <a:schemeClr val="accent5">
                    <a:lumMod val="50000"/>
                  </a:schemeClr>
                </a:solidFill>
                <a:sym typeface="Wingdings" panose="05000000000000000000" pitchFamily="2" charset="2"/>
              </a:rPr>
              <a:t> No es óptimo cuando se necesitan muchas prestaciones.</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err="1">
                <a:solidFill>
                  <a:schemeClr val="accent5">
                    <a:lumMod val="50000"/>
                  </a:schemeClr>
                </a:solidFill>
              </a:rPr>
              <a:t>Facilmente</a:t>
            </a:r>
            <a:r>
              <a:rPr lang="es-ES" dirty="0">
                <a:solidFill>
                  <a:schemeClr val="accent5">
                    <a:lumMod val="50000"/>
                  </a:schemeClr>
                </a:solidFill>
              </a:rPr>
              <a:t> portable entre arquitecturas. </a:t>
            </a:r>
            <a:r>
              <a:rPr lang="es-ES" dirty="0">
                <a:solidFill>
                  <a:schemeClr val="accent5">
                    <a:lumMod val="50000"/>
                  </a:schemeClr>
                </a:solidFill>
                <a:sym typeface="Wingdings" panose="05000000000000000000" pitchFamily="2" charset="2"/>
              </a:rPr>
              <a:t> En ocasiones las diferentes versiones existentes no son compatibles.</a:t>
            </a: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Enorme comunidad de usuarios que lo mantienen </a:t>
            </a:r>
            <a:r>
              <a:rPr lang="es-ES" dirty="0">
                <a:solidFill>
                  <a:schemeClr val="accent5">
                    <a:lumMod val="50000"/>
                  </a:schemeClr>
                </a:solidFill>
                <a:sym typeface="Wingdings" panose="05000000000000000000" pitchFamily="2" charset="2"/>
              </a:rPr>
              <a:t> Es complicado discriminar lo útil de lo superfluo.</a:t>
            </a:r>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F67BDBBA-2C7B-2791-8E1A-9E303DA659E1}"/>
              </a:ext>
            </a:extLst>
          </p:cNvPr>
          <p:cNvSpPr>
            <a:spLocks noGrp="1"/>
          </p:cNvSpPr>
          <p:nvPr>
            <p:ph type="sldNum" sz="quarter" idx="12"/>
          </p:nvPr>
        </p:nvSpPr>
        <p:spPr/>
        <p:txBody>
          <a:bodyPr/>
          <a:lstStyle/>
          <a:p>
            <a:fld id="{AEDFCC94-4745-410C-B18E-20525921026C}" type="slidenum">
              <a:rPr lang="es-ES" smtClean="0"/>
              <a:t>22</a:t>
            </a:fld>
            <a:endParaRPr lang="es-ES"/>
          </a:p>
        </p:txBody>
      </p:sp>
    </p:spTree>
    <p:extLst>
      <p:ext uri="{BB962C8B-B14F-4D97-AF65-F5344CB8AC3E}">
        <p14:creationId xmlns:p14="http://schemas.microsoft.com/office/powerpoint/2010/main" val="556129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79999" y="900497"/>
            <a:ext cx="10183745"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Introducción a los lenguajes de programación</a:t>
            </a:r>
            <a:r>
              <a:rPr lang="es-ES" sz="2000" dirty="0">
                <a:solidFill>
                  <a:schemeClr val="accent5">
                    <a:lumMod val="75000"/>
                  </a:schemeClr>
                </a:solidFill>
                <a:latin typeface="Arial Rounded MT Bold" panose="020F0704030504030204" pitchFamily="34" charset="0"/>
              </a:rPr>
              <a:t>.</a:t>
            </a: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Entorno de Desarrollo Integrado (IDE) Spyder.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Instalación Spyder.</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Primer contacto con el entorno de desarrollo Spyder</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Hola_Mundo.py</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92165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7CAC8A6-2C33-401C-9BD3-5CFE9D7D7230}"/>
              </a:ext>
            </a:extLst>
          </p:cNvPr>
          <p:cNvPicPr>
            <a:picLocks noChangeAspect="1"/>
          </p:cNvPicPr>
          <p:nvPr/>
        </p:nvPicPr>
        <p:blipFill>
          <a:blip r:embed="rId2"/>
          <a:stretch>
            <a:fillRect/>
          </a:stretch>
        </p:blipFill>
        <p:spPr>
          <a:xfrm>
            <a:off x="4993528" y="3452986"/>
            <a:ext cx="5516166" cy="3242811"/>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2616101"/>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Spyder.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Spyder es un Entorno de Desarrollo Integrado (IDE por sus siglas en inglés) de código abierto y distribución gratuita para la programación científica usando el lenguaje Python.</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Spyder es un entorno multiplataforma (funciona para los sistemas operativos más utilizados) e integra diferentes bibliotecas útiles para el cálculo científico (</a:t>
            </a:r>
            <a:r>
              <a:rPr lang="es-ES" dirty="0" err="1">
                <a:solidFill>
                  <a:schemeClr val="accent5">
                    <a:lumMod val="50000"/>
                  </a:schemeClr>
                </a:solidFill>
              </a:rPr>
              <a:t>NumPy</a:t>
            </a:r>
            <a:r>
              <a:rPr lang="es-ES" dirty="0">
                <a:solidFill>
                  <a:schemeClr val="accent5">
                    <a:lumMod val="50000"/>
                  </a:schemeClr>
                </a:solidFill>
              </a:rPr>
              <a:t>, </a:t>
            </a:r>
            <a:r>
              <a:rPr lang="es-ES" dirty="0" err="1">
                <a:solidFill>
                  <a:schemeClr val="accent5">
                    <a:lumMod val="50000"/>
                  </a:schemeClr>
                </a:solidFill>
              </a:rPr>
              <a:t>SciPy</a:t>
            </a:r>
            <a:r>
              <a:rPr lang="es-ES" dirty="0">
                <a:solidFill>
                  <a:schemeClr val="accent5">
                    <a:lumMod val="50000"/>
                  </a:schemeClr>
                </a:solidFill>
              </a:rPr>
              <a:t>, </a:t>
            </a:r>
            <a:r>
              <a:rPr lang="es-ES" dirty="0" err="1">
                <a:solidFill>
                  <a:schemeClr val="accent5">
                    <a:lumMod val="50000"/>
                  </a:schemeClr>
                </a:solidFill>
              </a:rPr>
              <a:t>Matplotlib</a:t>
            </a:r>
            <a:r>
              <a:rPr lang="es-ES" dirty="0">
                <a:solidFill>
                  <a:schemeClr val="accent5">
                    <a:lumMod val="50000"/>
                  </a:schemeClr>
                </a:solidFill>
              </a:rPr>
              <a:t>, pandas entre otras). </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Lo primero que haremos será instalar Spyder y explicar los diferentes elementos que forman este entorno.</a:t>
            </a:r>
          </a:p>
        </p:txBody>
      </p:sp>
      <p:sp>
        <p:nvSpPr>
          <p:cNvPr id="3" name="Rectángulo: esquinas redondeadas 2">
            <a:extLst>
              <a:ext uri="{FF2B5EF4-FFF2-40B4-BE49-F238E27FC236}">
                <a16:creationId xmlns:a16="http://schemas.microsoft.com/office/drawing/2014/main" id="{0A95C3A8-B903-4CDA-97A1-9BC2D85D5514}"/>
              </a:ext>
            </a:extLst>
          </p:cNvPr>
          <p:cNvSpPr/>
          <p:nvPr/>
        </p:nvSpPr>
        <p:spPr>
          <a:xfrm>
            <a:off x="292859" y="4634473"/>
            <a:ext cx="3124200" cy="935182"/>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5">
                    <a:lumMod val="50000"/>
                  </a:schemeClr>
                </a:solidFill>
              </a:rPr>
              <a:t>https://www.spyder-ide.org/</a:t>
            </a:r>
          </a:p>
        </p:txBody>
      </p:sp>
      <p:sp>
        <p:nvSpPr>
          <p:cNvPr id="7" name="Flecha: hacia arriba 6">
            <a:extLst>
              <a:ext uri="{FF2B5EF4-FFF2-40B4-BE49-F238E27FC236}">
                <a16:creationId xmlns:a16="http://schemas.microsoft.com/office/drawing/2014/main" id="{576FD0DE-1387-4C86-B5DB-3EA81B60248A}"/>
              </a:ext>
            </a:extLst>
          </p:cNvPr>
          <p:cNvSpPr/>
          <p:nvPr/>
        </p:nvSpPr>
        <p:spPr>
          <a:xfrm rot="19383543">
            <a:off x="9339114" y="3605396"/>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4828302" y="3345874"/>
            <a:ext cx="5846619" cy="3472168"/>
          </a:xfrm>
          <a:prstGeom prst="roundRect">
            <a:avLst>
              <a:gd name="adj" fmla="val 111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D33A06F8-05CA-4DAA-AC06-681E610F0AA8}"/>
              </a:ext>
            </a:extLst>
          </p:cNvPr>
          <p:cNvPicPr>
            <a:picLocks noChangeAspect="1"/>
          </p:cNvPicPr>
          <p:nvPr/>
        </p:nvPicPr>
        <p:blipFill rotWithShape="1">
          <a:blip r:embed="rId3"/>
          <a:srcRect b="15515"/>
          <a:stretch/>
        </p:blipFill>
        <p:spPr>
          <a:xfrm>
            <a:off x="9465114" y="4209462"/>
            <a:ext cx="2476067" cy="1089902"/>
          </a:xfrm>
          <a:prstGeom prst="rect">
            <a:avLst/>
          </a:prstGeom>
        </p:spPr>
      </p:pic>
      <p:sp>
        <p:nvSpPr>
          <p:cNvPr id="10" name="Rectángulo: esquinas redondeadas 9">
            <a:extLst>
              <a:ext uri="{FF2B5EF4-FFF2-40B4-BE49-F238E27FC236}">
                <a16:creationId xmlns:a16="http://schemas.microsoft.com/office/drawing/2014/main" id="{7E432C56-344A-4DC5-9D78-AAD9D999001A}"/>
              </a:ext>
            </a:extLst>
          </p:cNvPr>
          <p:cNvSpPr/>
          <p:nvPr/>
        </p:nvSpPr>
        <p:spPr>
          <a:xfrm>
            <a:off x="9436375" y="4152789"/>
            <a:ext cx="2547799" cy="1089902"/>
          </a:xfrm>
          <a:prstGeom prst="roundRect">
            <a:avLst>
              <a:gd name="adj" fmla="val 11138"/>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58747877-D6E7-451F-A261-C4F507313D11}"/>
              </a:ext>
            </a:extLst>
          </p:cNvPr>
          <p:cNvSpPr/>
          <p:nvPr/>
        </p:nvSpPr>
        <p:spPr>
          <a:xfrm>
            <a:off x="3754507" y="4936050"/>
            <a:ext cx="852130" cy="467223"/>
          </a:xfrm>
          <a:prstGeom prst="rightArrow">
            <a:avLst/>
          </a:prstGeom>
          <a:solidFill>
            <a:schemeClr val="bg1"/>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Marcador de número de diapositiva 11">
            <a:extLst>
              <a:ext uri="{FF2B5EF4-FFF2-40B4-BE49-F238E27FC236}">
                <a16:creationId xmlns:a16="http://schemas.microsoft.com/office/drawing/2014/main" id="{AAA734E4-3C7C-1747-1443-D510BC3BA133}"/>
              </a:ext>
            </a:extLst>
          </p:cNvPr>
          <p:cNvSpPr>
            <a:spLocks noGrp="1"/>
          </p:cNvSpPr>
          <p:nvPr>
            <p:ph type="sldNum" sz="quarter" idx="12"/>
          </p:nvPr>
        </p:nvSpPr>
        <p:spPr/>
        <p:txBody>
          <a:bodyPr/>
          <a:lstStyle/>
          <a:p>
            <a:fld id="{AEDFCC94-4745-410C-B18E-20525921026C}" type="slidenum">
              <a:rPr lang="es-ES" smtClean="0"/>
              <a:t>24</a:t>
            </a:fld>
            <a:endParaRPr lang="es-ES"/>
          </a:p>
        </p:txBody>
      </p:sp>
    </p:spTree>
    <p:extLst>
      <p:ext uri="{BB962C8B-B14F-4D97-AF65-F5344CB8AC3E}">
        <p14:creationId xmlns:p14="http://schemas.microsoft.com/office/powerpoint/2010/main" val="2594794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758CF772-5DEC-4DA6-A594-C80C7D7FE3CD}"/>
              </a:ext>
            </a:extLst>
          </p:cNvPr>
          <p:cNvPicPr>
            <a:picLocks noChangeAspect="1"/>
          </p:cNvPicPr>
          <p:nvPr/>
        </p:nvPicPr>
        <p:blipFill>
          <a:blip r:embed="rId2"/>
          <a:stretch>
            <a:fillRect/>
          </a:stretch>
        </p:blipFill>
        <p:spPr>
          <a:xfrm>
            <a:off x="402570" y="1873849"/>
            <a:ext cx="6392128" cy="4010848"/>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 name="Rectángulo 1">
            <a:extLst>
              <a:ext uri="{FF2B5EF4-FFF2-40B4-BE49-F238E27FC236}">
                <a16:creationId xmlns:a16="http://schemas.microsoft.com/office/drawing/2014/main" id="{3F48A983-D390-40BF-BEF5-47CF4193E2F1}"/>
              </a:ext>
            </a:extLst>
          </p:cNvPr>
          <p:cNvSpPr/>
          <p:nvPr/>
        </p:nvSpPr>
        <p:spPr>
          <a:xfrm>
            <a:off x="7040596" y="2080817"/>
            <a:ext cx="5209310"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Spyder detecta automáticamente nuestro sistema operativo y nos propone la descarga</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242456" y="1731818"/>
            <a:ext cx="6698672" cy="4336473"/>
          </a:xfrm>
          <a:prstGeom prst="roundRect">
            <a:avLst>
              <a:gd name="adj" fmla="val 111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7E7238EF-30BC-4F02-ACCE-9EF200A19467}"/>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9" name="Rectángulo 8">
            <a:extLst>
              <a:ext uri="{FF2B5EF4-FFF2-40B4-BE49-F238E27FC236}">
                <a16:creationId xmlns:a16="http://schemas.microsoft.com/office/drawing/2014/main" id="{DBFE3495-2504-4688-B539-41F1B1E0AC44}"/>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Spyder.</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D5B8DF99-806B-DC34-3453-2BADE497C988}"/>
              </a:ext>
            </a:extLst>
          </p:cNvPr>
          <p:cNvSpPr>
            <a:spLocks noGrp="1"/>
          </p:cNvSpPr>
          <p:nvPr>
            <p:ph type="sldNum" sz="quarter" idx="12"/>
          </p:nvPr>
        </p:nvSpPr>
        <p:spPr/>
        <p:txBody>
          <a:bodyPr/>
          <a:lstStyle/>
          <a:p>
            <a:fld id="{AEDFCC94-4745-410C-B18E-20525921026C}" type="slidenum">
              <a:rPr lang="es-ES" smtClean="0"/>
              <a:t>25</a:t>
            </a:fld>
            <a:endParaRPr lang="es-ES"/>
          </a:p>
        </p:txBody>
      </p:sp>
    </p:spTree>
    <p:extLst>
      <p:ext uri="{BB962C8B-B14F-4D97-AF65-F5344CB8AC3E}">
        <p14:creationId xmlns:p14="http://schemas.microsoft.com/office/powerpoint/2010/main" val="15650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9" name="Rectángulo 8">
            <a:extLst>
              <a:ext uri="{FF2B5EF4-FFF2-40B4-BE49-F238E27FC236}">
                <a16:creationId xmlns:a16="http://schemas.microsoft.com/office/drawing/2014/main" id="{C93A87CD-B0D1-4A84-B755-3335AF42557A}"/>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194FC8A7-FF14-810F-7B55-5E05272FCF7C}"/>
              </a:ext>
            </a:extLst>
          </p:cNvPr>
          <p:cNvSpPr>
            <a:spLocks noGrp="1"/>
          </p:cNvSpPr>
          <p:nvPr>
            <p:ph type="sldNum" sz="quarter" idx="12"/>
          </p:nvPr>
        </p:nvSpPr>
        <p:spPr/>
        <p:txBody>
          <a:bodyPr/>
          <a:lstStyle/>
          <a:p>
            <a:fld id="{AEDFCC94-4745-410C-B18E-20525921026C}" type="slidenum">
              <a:rPr lang="es-ES" smtClean="0"/>
              <a:t>26</a:t>
            </a:fld>
            <a:endParaRPr lang="es-ES"/>
          </a:p>
        </p:txBody>
      </p:sp>
    </p:spTree>
    <p:extLst>
      <p:ext uri="{BB962C8B-B14F-4D97-AF65-F5344CB8AC3E}">
        <p14:creationId xmlns:p14="http://schemas.microsoft.com/office/powerpoint/2010/main" val="104675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Rectángulo: esquinas redondeadas 10">
            <a:extLst>
              <a:ext uri="{FF2B5EF4-FFF2-40B4-BE49-F238E27FC236}">
                <a16:creationId xmlns:a16="http://schemas.microsoft.com/office/drawing/2014/main" id="{32C7DDEC-4238-431A-8BCC-81D1F689336D}"/>
              </a:ext>
            </a:extLst>
          </p:cNvPr>
          <p:cNvSpPr/>
          <p:nvPr/>
        </p:nvSpPr>
        <p:spPr>
          <a:xfrm>
            <a:off x="174763" y="1916079"/>
            <a:ext cx="7909364" cy="4290757"/>
          </a:xfrm>
          <a:prstGeom prst="roundRect">
            <a:avLst>
              <a:gd name="adj" fmla="val 11138"/>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Podemos cambiar la apariencia de la interfaz (color de fondo, letra,…) a través de Tools/</a:t>
            </a:r>
            <a:r>
              <a:rPr lang="es-ES" dirty="0" err="1">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Preferences</a:t>
            </a: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t>
            </a:r>
            <a:r>
              <a:rPr lang="es-ES" dirty="0" err="1">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Appearance</a:t>
            </a:r>
            <a:r>
              <a:rPr lang="es-ES"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solidFill>
                <a:schemeClr val="accent5">
                  <a:lumMod val="50000"/>
                </a:schemeClr>
              </a:solidFill>
            </a:endParaRPr>
          </a:p>
        </p:txBody>
      </p:sp>
      <p:pic>
        <p:nvPicPr>
          <p:cNvPr id="12" name="Imagen 11" descr="Interfaz de usuario gráfica, Aplicación&#10;&#10;Descripción generada automáticamente">
            <a:extLst>
              <a:ext uri="{FF2B5EF4-FFF2-40B4-BE49-F238E27FC236}">
                <a16:creationId xmlns:a16="http://schemas.microsoft.com/office/drawing/2014/main" id="{D559507E-DE0F-49C8-B632-847E4FDB5B2C}"/>
              </a:ext>
            </a:extLst>
          </p:cNvPr>
          <p:cNvPicPr/>
          <p:nvPr/>
        </p:nvPicPr>
        <p:blipFill rotWithShape="1">
          <a:blip r:embed="rId3"/>
          <a:srcRect r="16733" b="40598"/>
          <a:stretch/>
        </p:blipFill>
        <p:spPr bwMode="auto">
          <a:xfrm>
            <a:off x="1174171" y="2798619"/>
            <a:ext cx="5448301" cy="2819296"/>
          </a:xfrm>
          <a:prstGeom prst="rect">
            <a:avLst/>
          </a:prstGeom>
          <a:ln>
            <a:noFill/>
          </a:ln>
          <a:extLst>
            <a:ext uri="{53640926-AAD7-44D8-BBD7-CCE9431645EC}">
              <a14:shadowObscured xmlns:a14="http://schemas.microsoft.com/office/drawing/2010/main"/>
            </a:ext>
          </a:extLst>
        </p:spPr>
      </p:pic>
      <p:sp>
        <p:nvSpPr>
          <p:cNvPr id="13" name="Flecha: hacia arriba 12">
            <a:extLst>
              <a:ext uri="{FF2B5EF4-FFF2-40B4-BE49-F238E27FC236}">
                <a16:creationId xmlns:a16="http://schemas.microsoft.com/office/drawing/2014/main" id="{AD4BCBEC-9F75-415D-A27D-AB09B81F25A0}"/>
              </a:ext>
            </a:extLst>
          </p:cNvPr>
          <p:cNvSpPr/>
          <p:nvPr/>
        </p:nvSpPr>
        <p:spPr>
          <a:xfrm rot="2270308">
            <a:off x="3451386" y="1575975"/>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E58D4F8C-DF1E-4FEA-8E20-D136DF9DA30A}"/>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BFE3C4F6-1339-F1F0-0FC4-214A732C0089}"/>
              </a:ext>
            </a:extLst>
          </p:cNvPr>
          <p:cNvSpPr>
            <a:spLocks noGrp="1"/>
          </p:cNvSpPr>
          <p:nvPr>
            <p:ph type="sldNum" sz="quarter" idx="12"/>
          </p:nvPr>
        </p:nvSpPr>
        <p:spPr/>
        <p:txBody>
          <a:bodyPr/>
          <a:lstStyle/>
          <a:p>
            <a:fld id="{AEDFCC94-4745-410C-B18E-20525921026C}" type="slidenum">
              <a:rPr lang="es-ES" smtClean="0"/>
              <a:t>27</a:t>
            </a:fld>
            <a:endParaRPr lang="es-ES"/>
          </a:p>
        </p:txBody>
      </p:sp>
    </p:spTree>
    <p:extLst>
      <p:ext uri="{BB962C8B-B14F-4D97-AF65-F5344CB8AC3E}">
        <p14:creationId xmlns:p14="http://schemas.microsoft.com/office/powerpoint/2010/main" val="170296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esquinas redondeadas 9">
            <a:extLst>
              <a:ext uri="{FF2B5EF4-FFF2-40B4-BE49-F238E27FC236}">
                <a16:creationId xmlns:a16="http://schemas.microsoft.com/office/drawing/2014/main" id="{3472DB9C-B6D4-499A-BE47-F2060D5722BA}"/>
              </a:ext>
            </a:extLst>
          </p:cNvPr>
          <p:cNvSpPr/>
          <p:nvPr/>
        </p:nvSpPr>
        <p:spPr>
          <a:xfrm>
            <a:off x="1801878" y="1845017"/>
            <a:ext cx="4248000" cy="4839820"/>
          </a:xfrm>
          <a:prstGeom prst="roundRect">
            <a:avLst>
              <a:gd name="adj" fmla="val 4391"/>
            </a:avLst>
          </a:prstGeom>
          <a:solidFill>
            <a:schemeClr val="accent5">
              <a:lumMod val="75000"/>
              <a:alpha val="31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56E1181-C407-4929-AABD-CAA845DA7577}"/>
              </a:ext>
            </a:extLst>
          </p:cNvPr>
          <p:cNvSpPr txBox="1"/>
          <p:nvPr/>
        </p:nvSpPr>
        <p:spPr>
          <a:xfrm>
            <a:off x="3258963" y="3576837"/>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solidFill>
            <a:schemeClr val="accent2">
              <a:alpha val="35000"/>
            </a:schemeClr>
          </a:solid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B0F4119B-C5ED-4ED6-B05D-305F5B5CD172}"/>
              </a:ext>
            </a:extLst>
          </p:cNvPr>
          <p:cNvSpPr txBox="1"/>
          <p:nvPr/>
        </p:nvSpPr>
        <p:spPr>
          <a:xfrm>
            <a:off x="6712439" y="2877181"/>
            <a:ext cx="3177262" cy="1200329"/>
          </a:xfrm>
          <a:prstGeom prst="rect">
            <a:avLst/>
          </a:prstGeom>
          <a:noFill/>
        </p:spPr>
        <p:txBody>
          <a:bodyPr wrap="square" rtlCol="0">
            <a:spAutoFit/>
          </a:bodyPr>
          <a:lstStyle/>
          <a:p>
            <a:pPr algn="ctr"/>
            <a:r>
              <a:rPr lang="es-ES" sz="2400" dirty="0">
                <a:solidFill>
                  <a:schemeClr val="accent2">
                    <a:lumMod val="75000"/>
                  </a:schemeClr>
                </a:solidFill>
                <a:latin typeface="Arial Rounded MT Bold" panose="020F0704030504030204" pitchFamily="34" charset="0"/>
              </a:rPr>
              <a:t>Ayuda, Explorador de Variables y Visor Gráfico</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solidFill>
            <a:schemeClr val="accent6">
              <a:lumMod val="75000"/>
              <a:alpha val="35000"/>
            </a:schemeClr>
          </a:solid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0547533-2644-4EB9-B8C5-A2A61840E607}"/>
              </a:ext>
            </a:extLst>
          </p:cNvPr>
          <p:cNvSpPr txBox="1"/>
          <p:nvPr/>
        </p:nvSpPr>
        <p:spPr>
          <a:xfrm>
            <a:off x="6657021" y="4985172"/>
            <a:ext cx="3177262" cy="461665"/>
          </a:xfrm>
          <a:prstGeom prst="rect">
            <a:avLst/>
          </a:prstGeom>
          <a:noFill/>
        </p:spPr>
        <p:txBody>
          <a:bodyPr wrap="square" rtlCol="0">
            <a:spAutoFit/>
          </a:bodyPr>
          <a:lstStyle/>
          <a:p>
            <a:pPr algn="ctr"/>
            <a:r>
              <a:rPr lang="es-ES" sz="2400" dirty="0">
                <a:solidFill>
                  <a:schemeClr val="accent6">
                    <a:lumMod val="50000"/>
                  </a:schemeClr>
                </a:solidFill>
                <a:latin typeface="Arial Rounded MT Bold" panose="020F0704030504030204" pitchFamily="34" charset="0"/>
              </a:rPr>
              <a:t>Consola</a:t>
            </a:r>
          </a:p>
        </p:txBody>
      </p:sp>
      <p:sp>
        <p:nvSpPr>
          <p:cNvPr id="16" name="Rectángulo 15">
            <a:extLst>
              <a:ext uri="{FF2B5EF4-FFF2-40B4-BE49-F238E27FC236}">
                <a16:creationId xmlns:a16="http://schemas.microsoft.com/office/drawing/2014/main" id="{69CD467C-14EC-4E95-AE0A-745ADCACCD38}"/>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B1D2771C-5155-9B5A-9650-0CE9F2FDCCDC}"/>
              </a:ext>
            </a:extLst>
          </p:cNvPr>
          <p:cNvSpPr>
            <a:spLocks noGrp="1"/>
          </p:cNvSpPr>
          <p:nvPr>
            <p:ph type="sldNum" sz="quarter" idx="12"/>
          </p:nvPr>
        </p:nvSpPr>
        <p:spPr/>
        <p:txBody>
          <a:bodyPr/>
          <a:lstStyle/>
          <a:p>
            <a:fld id="{AEDFCC94-4745-410C-B18E-20525921026C}" type="slidenum">
              <a:rPr lang="es-ES" smtClean="0"/>
              <a:t>28</a:t>
            </a:fld>
            <a:endParaRPr lang="es-ES"/>
          </a:p>
        </p:txBody>
      </p:sp>
    </p:spTree>
    <p:extLst>
      <p:ext uri="{BB962C8B-B14F-4D97-AF65-F5344CB8AC3E}">
        <p14:creationId xmlns:p14="http://schemas.microsoft.com/office/powerpoint/2010/main" val="49113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Rectángulo 10">
            <a:extLst>
              <a:ext uri="{FF2B5EF4-FFF2-40B4-BE49-F238E27FC236}">
                <a16:creationId xmlns:a16="http://schemas.microsoft.com/office/drawing/2014/main" id="{CE392BB8-69F8-402C-A91F-5247A20D512F}"/>
              </a:ext>
            </a:extLst>
          </p:cNvPr>
          <p:cNvSpPr/>
          <p:nvPr/>
        </p:nvSpPr>
        <p:spPr>
          <a:xfrm>
            <a:off x="1776410" y="3728575"/>
            <a:ext cx="5613764" cy="646331"/>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13" name="Imagen 12">
            <a:extLst>
              <a:ext uri="{FF2B5EF4-FFF2-40B4-BE49-F238E27FC236}">
                <a16:creationId xmlns:a16="http://schemas.microsoft.com/office/drawing/2014/main" id="{A9CAE6EE-2DD9-4CDB-8292-66165C33255E}"/>
              </a:ext>
            </a:extLst>
          </p:cNvPr>
          <p:cNvPicPr>
            <a:picLocks noChangeAspect="1"/>
          </p:cNvPicPr>
          <p:nvPr/>
        </p:nvPicPr>
        <p:blipFill rotWithShape="1">
          <a:blip r:embed="rId3"/>
          <a:srcRect b="35568"/>
          <a:stretch/>
        </p:blipFill>
        <p:spPr>
          <a:xfrm>
            <a:off x="1856842" y="1337492"/>
            <a:ext cx="5091342" cy="2209365"/>
          </a:xfrm>
          <a:prstGeom prst="rect">
            <a:avLst/>
          </a:prstGeom>
        </p:spPr>
      </p:pic>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75669041-130F-4147-AC95-8E589277FABD}"/>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59DA7484-A87C-06F2-4A49-22F20443EC2F}"/>
              </a:ext>
            </a:extLst>
          </p:cNvPr>
          <p:cNvSpPr>
            <a:spLocks noGrp="1"/>
          </p:cNvSpPr>
          <p:nvPr>
            <p:ph type="sldNum" sz="quarter" idx="12"/>
          </p:nvPr>
        </p:nvSpPr>
        <p:spPr/>
        <p:txBody>
          <a:bodyPr/>
          <a:lstStyle/>
          <a:p>
            <a:fld id="{AEDFCC94-4745-410C-B18E-20525921026C}" type="slidenum">
              <a:rPr lang="es-ES" smtClean="0"/>
              <a:t>29</a:t>
            </a:fld>
            <a:endParaRPr lang="es-ES"/>
          </a:p>
        </p:txBody>
      </p:sp>
    </p:spTree>
    <p:extLst>
      <p:ext uri="{BB962C8B-B14F-4D97-AF65-F5344CB8AC3E}">
        <p14:creationId xmlns:p14="http://schemas.microsoft.com/office/powerpoint/2010/main" val="192508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2923877"/>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sz="2000" b="1"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que es una distribución libre y abierta (open </a:t>
            </a:r>
            <a:r>
              <a:rPr lang="es-ES" dirty="0" err="1">
                <a:solidFill>
                  <a:schemeClr val="accent5">
                    <a:lumMod val="50000"/>
                  </a:schemeClr>
                </a:solidFill>
              </a:rPr>
              <a:t>source</a:t>
            </a:r>
            <a:r>
              <a:rPr lang="es-ES" dirty="0">
                <a:solidFill>
                  <a:schemeClr val="accent5">
                    <a:lumMod val="50000"/>
                  </a:schemeClr>
                </a:solidFill>
              </a:rPr>
              <a:t>) de Python. La principal ventaja de Anaconda es que simplifica la instalación de paquetes adicionales de software.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permite trabajar en  diferentes entornos como Visual Studio </a:t>
            </a:r>
            <a:r>
              <a:rPr lang="es-ES" dirty="0" err="1">
                <a:solidFill>
                  <a:schemeClr val="accent5">
                    <a:lumMod val="50000"/>
                  </a:schemeClr>
                </a:solidFill>
              </a:rPr>
              <a:t>Code</a:t>
            </a:r>
            <a:r>
              <a:rPr lang="es-ES" dirty="0">
                <a:solidFill>
                  <a:schemeClr val="accent5">
                    <a:lumMod val="50000"/>
                  </a:schemeClr>
                </a:solidFill>
              </a:rPr>
              <a:t>, </a:t>
            </a:r>
            <a:r>
              <a:rPr lang="es-ES" dirty="0" err="1">
                <a:solidFill>
                  <a:schemeClr val="accent5">
                    <a:lumMod val="50000"/>
                  </a:schemeClr>
                </a:solidFill>
              </a:rPr>
              <a:t>Jupyter</a:t>
            </a:r>
            <a:r>
              <a:rPr lang="es-ES" dirty="0">
                <a:solidFill>
                  <a:schemeClr val="accent5">
                    <a:lumMod val="50000"/>
                  </a:schemeClr>
                </a:solidFill>
              </a:rPr>
              <a:t> o, el que usaremos en este curso, Spyder.</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Lo primero que haremos será instalar Anaconda:  </a:t>
            </a:r>
            <a:r>
              <a:rPr lang="es-ES" u="sng" dirty="0">
                <a:hlinkClick r:id="rId2"/>
              </a:rPr>
              <a:t>https://www.anaconda.com/products/distribution</a:t>
            </a:r>
            <a:endParaRPr lang="es-ES" dirty="0"/>
          </a:p>
          <a:p>
            <a:endParaRPr lang="es-ES" dirty="0">
              <a:solidFill>
                <a:schemeClr val="accent5">
                  <a:lumMod val="50000"/>
                </a:schemeClr>
              </a:solidFill>
            </a:endParaRPr>
          </a:p>
        </p:txBody>
      </p:sp>
      <p:pic>
        <p:nvPicPr>
          <p:cNvPr id="12" name="Imagen 11" descr="Interfaz de usuario gráfica, Aplicación, Sitio web&#10;&#10;Descripción generada automáticamente">
            <a:extLst>
              <a:ext uri="{FF2B5EF4-FFF2-40B4-BE49-F238E27FC236}">
                <a16:creationId xmlns:a16="http://schemas.microsoft.com/office/drawing/2014/main" id="{D909A0D3-7C72-4ADA-9D96-5F3FA7E173E2}"/>
              </a:ext>
            </a:extLst>
          </p:cNvPr>
          <p:cNvPicPr/>
          <p:nvPr/>
        </p:nvPicPr>
        <p:blipFill>
          <a:blip r:embed="rId3"/>
          <a:stretch>
            <a:fillRect/>
          </a:stretch>
        </p:blipFill>
        <p:spPr>
          <a:xfrm>
            <a:off x="1072515" y="3653650"/>
            <a:ext cx="5023485" cy="2863215"/>
          </a:xfrm>
          <a:prstGeom prst="rect">
            <a:avLst/>
          </a:prstGeom>
        </p:spPr>
      </p:pic>
      <p:sp>
        <p:nvSpPr>
          <p:cNvPr id="3" name="Marcador de número de diapositiva 2">
            <a:extLst>
              <a:ext uri="{FF2B5EF4-FFF2-40B4-BE49-F238E27FC236}">
                <a16:creationId xmlns:a16="http://schemas.microsoft.com/office/drawing/2014/main" id="{005A83FB-7C8D-8A9C-0417-EFB7F59C21D6}"/>
              </a:ext>
            </a:extLst>
          </p:cNvPr>
          <p:cNvSpPr>
            <a:spLocks noGrp="1"/>
          </p:cNvSpPr>
          <p:nvPr>
            <p:ph type="sldNum" sz="quarter" idx="12"/>
          </p:nvPr>
        </p:nvSpPr>
        <p:spPr/>
        <p:txBody>
          <a:bodyPr/>
          <a:lstStyle/>
          <a:p>
            <a:fld id="{AEDFCC94-4745-410C-B18E-20525921026C}" type="slidenum">
              <a:rPr lang="es-ES" smtClean="0"/>
              <a:t>3</a:t>
            </a:fld>
            <a:endParaRPr lang="es-ES"/>
          </a:p>
        </p:txBody>
      </p:sp>
    </p:spTree>
    <p:extLst>
      <p:ext uri="{BB962C8B-B14F-4D97-AF65-F5344CB8AC3E}">
        <p14:creationId xmlns:p14="http://schemas.microsoft.com/office/powerpoint/2010/main" val="5063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B4B64FB7-D7F5-4BB1-BEBC-478E535F2E8E}"/>
              </a:ext>
            </a:extLst>
          </p:cNvPr>
          <p:cNvPicPr>
            <a:picLocks noChangeAspect="1"/>
          </p:cNvPicPr>
          <p:nvPr/>
        </p:nvPicPr>
        <p:blipFill rotWithShape="1">
          <a:blip r:embed="rId3"/>
          <a:srcRect b="17047"/>
          <a:stretch/>
        </p:blipFill>
        <p:spPr>
          <a:xfrm>
            <a:off x="1856842" y="1358643"/>
            <a:ext cx="2957945" cy="2114325"/>
          </a:xfrm>
          <a:prstGeom prst="rect">
            <a:avLst/>
          </a:prstGeom>
        </p:spPr>
      </p:pic>
      <p:sp>
        <p:nvSpPr>
          <p:cNvPr id="15" name="Flecha: hacia arriba 14">
            <a:extLst>
              <a:ext uri="{FF2B5EF4-FFF2-40B4-BE49-F238E27FC236}">
                <a16:creationId xmlns:a16="http://schemas.microsoft.com/office/drawing/2014/main" id="{0FD56645-1E54-4491-A174-15B26F9BA518}"/>
              </a:ext>
            </a:extLst>
          </p:cNvPr>
          <p:cNvSpPr/>
          <p:nvPr/>
        </p:nvSpPr>
        <p:spPr>
          <a:xfrm rot="19383543">
            <a:off x="3125051" y="2086845"/>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F61C876C-E27E-4D03-B107-93523D209C20}"/>
              </a:ext>
            </a:extLst>
          </p:cNvPr>
          <p:cNvSpPr/>
          <p:nvPr/>
        </p:nvSpPr>
        <p:spPr>
          <a:xfrm>
            <a:off x="1776410" y="3734362"/>
            <a:ext cx="6645929" cy="1200329"/>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4"/>
          <a:srcRect l="30319" t="26877" r="34000" b="33477"/>
          <a:stretch/>
        </p:blipFill>
        <p:spPr>
          <a:xfrm>
            <a:off x="6461029" y="4325605"/>
            <a:ext cx="197117" cy="219018"/>
          </a:xfrm>
          <a:prstGeom prst="rect">
            <a:avLst/>
          </a:prstGeom>
        </p:spPr>
      </p:pic>
      <p:sp>
        <p:nvSpPr>
          <p:cNvPr id="17" name="Rectángulo 16">
            <a:extLst>
              <a:ext uri="{FF2B5EF4-FFF2-40B4-BE49-F238E27FC236}">
                <a16:creationId xmlns:a16="http://schemas.microsoft.com/office/drawing/2014/main" id="{FEA3E173-D1E5-4717-BFAA-A013E8DAC5B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0233CB9F-2275-4A18-67EB-8472699D7442}"/>
              </a:ext>
            </a:extLst>
          </p:cNvPr>
          <p:cNvSpPr>
            <a:spLocks noGrp="1"/>
          </p:cNvSpPr>
          <p:nvPr>
            <p:ph type="sldNum" sz="quarter" idx="12"/>
          </p:nvPr>
        </p:nvSpPr>
        <p:spPr/>
        <p:txBody>
          <a:bodyPr/>
          <a:lstStyle/>
          <a:p>
            <a:fld id="{AEDFCC94-4745-410C-B18E-20525921026C}" type="slidenum">
              <a:rPr lang="es-ES" smtClean="0"/>
              <a:t>30</a:t>
            </a:fld>
            <a:endParaRPr lang="es-ES"/>
          </a:p>
        </p:txBody>
      </p:sp>
    </p:spTree>
    <p:extLst>
      <p:ext uri="{BB962C8B-B14F-4D97-AF65-F5344CB8AC3E}">
        <p14:creationId xmlns:p14="http://schemas.microsoft.com/office/powerpoint/2010/main" val="234069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sp>
        <p:nvSpPr>
          <p:cNvPr id="16" name="Rectángulo 15">
            <a:extLst>
              <a:ext uri="{FF2B5EF4-FFF2-40B4-BE49-F238E27FC236}">
                <a16:creationId xmlns:a16="http://schemas.microsoft.com/office/drawing/2014/main" id="{F61C876C-E27E-4D03-B107-93523D209C20}"/>
              </a:ext>
            </a:extLst>
          </p:cNvPr>
          <p:cNvSpPr/>
          <p:nvPr/>
        </p:nvSpPr>
        <p:spPr>
          <a:xfrm>
            <a:off x="1776410" y="3734362"/>
            <a:ext cx="6645929" cy="1477328"/>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a:p>
            <a:pPr marL="285750" indent="-285750">
              <a:buFont typeface="Arial" panose="020B0604020202020204" pitchFamily="34" charset="0"/>
              <a:buChar char="•"/>
            </a:pPr>
            <a:r>
              <a:rPr lang="es-ES" dirty="0">
                <a:solidFill>
                  <a:schemeClr val="accent5">
                    <a:lumMod val="50000"/>
                  </a:schemeClr>
                </a:solidFill>
              </a:rPr>
              <a:t>O pinchar en File\</a:t>
            </a:r>
            <a:r>
              <a:rPr lang="es-ES" dirty="0" err="1">
                <a:solidFill>
                  <a:schemeClr val="accent5">
                    <a:lumMod val="50000"/>
                  </a:schemeClr>
                </a:solidFill>
              </a:rPr>
              <a:t>Save</a:t>
            </a:r>
            <a:r>
              <a:rPr lang="es-ES" dirty="0">
                <a:solidFill>
                  <a:schemeClr val="accent5">
                    <a:lumMod val="50000"/>
                  </a:schemeClr>
                </a:solidFill>
              </a:rPr>
              <a:t> as</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3"/>
          <a:srcRect l="30319" t="26877" r="34000" b="33477"/>
          <a:stretch/>
        </p:blipFill>
        <p:spPr>
          <a:xfrm>
            <a:off x="6461029" y="4325605"/>
            <a:ext cx="197117" cy="219018"/>
          </a:xfrm>
          <a:prstGeom prst="rect">
            <a:avLst/>
          </a:prstGeom>
        </p:spPr>
      </p:pic>
      <p:pic>
        <p:nvPicPr>
          <p:cNvPr id="17" name="Imagen 16">
            <a:extLst>
              <a:ext uri="{FF2B5EF4-FFF2-40B4-BE49-F238E27FC236}">
                <a16:creationId xmlns:a16="http://schemas.microsoft.com/office/drawing/2014/main" id="{460D505D-54D9-4F40-981E-BEE8CB1C49ED}"/>
              </a:ext>
            </a:extLst>
          </p:cNvPr>
          <p:cNvPicPr>
            <a:picLocks noChangeAspect="1"/>
          </p:cNvPicPr>
          <p:nvPr/>
        </p:nvPicPr>
        <p:blipFill rotWithShape="1">
          <a:blip r:embed="rId4"/>
          <a:srcRect r="71246" b="71212"/>
          <a:stretch/>
        </p:blipFill>
        <p:spPr>
          <a:xfrm>
            <a:off x="1809778" y="1324818"/>
            <a:ext cx="3369997" cy="2249296"/>
          </a:xfrm>
          <a:prstGeom prst="rect">
            <a:avLst/>
          </a:prstGeom>
        </p:spPr>
      </p:pic>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C46F44EE-0F2E-41EB-8968-CCB99498680E}"/>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1AFCA778-C1EA-00DE-668D-9242E5B5ED0E}"/>
              </a:ext>
            </a:extLst>
          </p:cNvPr>
          <p:cNvSpPr>
            <a:spLocks noGrp="1"/>
          </p:cNvSpPr>
          <p:nvPr>
            <p:ph type="sldNum" sz="quarter" idx="12"/>
          </p:nvPr>
        </p:nvSpPr>
        <p:spPr/>
        <p:txBody>
          <a:bodyPr/>
          <a:lstStyle/>
          <a:p>
            <a:fld id="{AEDFCC94-4745-410C-B18E-20525921026C}" type="slidenum">
              <a:rPr lang="es-ES" smtClean="0"/>
              <a:t>31</a:t>
            </a:fld>
            <a:endParaRPr lang="es-ES"/>
          </a:p>
        </p:txBody>
      </p:sp>
    </p:spTree>
    <p:extLst>
      <p:ext uri="{BB962C8B-B14F-4D97-AF65-F5344CB8AC3E}">
        <p14:creationId xmlns:p14="http://schemas.microsoft.com/office/powerpoint/2010/main" val="83842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2" name="Imagen 1">
            <a:extLst>
              <a:ext uri="{FF2B5EF4-FFF2-40B4-BE49-F238E27FC236}">
                <a16:creationId xmlns:a16="http://schemas.microsoft.com/office/drawing/2014/main" id="{31E8D3F8-D44B-44CB-978B-5E3A3EA5A333}"/>
              </a:ext>
            </a:extLst>
          </p:cNvPr>
          <p:cNvPicPr>
            <a:picLocks noChangeAspect="1"/>
          </p:cNvPicPr>
          <p:nvPr/>
        </p:nvPicPr>
        <p:blipFill rotWithShape="1">
          <a:blip r:embed="rId3"/>
          <a:srcRect l="30319" t="26877" r="34000" b="33477"/>
          <a:stretch/>
        </p:blipFill>
        <p:spPr>
          <a:xfrm>
            <a:off x="6461029" y="4325605"/>
            <a:ext cx="197117" cy="219018"/>
          </a:xfrm>
          <a:prstGeom prst="rect">
            <a:avLst/>
          </a:prstGeom>
        </p:spPr>
      </p:pic>
      <p:pic>
        <p:nvPicPr>
          <p:cNvPr id="13" name="Imagen 12">
            <a:extLst>
              <a:ext uri="{FF2B5EF4-FFF2-40B4-BE49-F238E27FC236}">
                <a16:creationId xmlns:a16="http://schemas.microsoft.com/office/drawing/2014/main" id="{FA716B71-5B5B-41D4-A218-2A208D329532}"/>
              </a:ext>
            </a:extLst>
          </p:cNvPr>
          <p:cNvPicPr>
            <a:picLocks noChangeAspect="1"/>
          </p:cNvPicPr>
          <p:nvPr/>
        </p:nvPicPr>
        <p:blipFill>
          <a:blip r:embed="rId4"/>
          <a:stretch>
            <a:fillRect/>
          </a:stretch>
        </p:blipFill>
        <p:spPr>
          <a:xfrm>
            <a:off x="1834273" y="1313168"/>
            <a:ext cx="5185253" cy="2210505"/>
          </a:xfrm>
          <a:prstGeom prst="rect">
            <a:avLst/>
          </a:prstGeom>
        </p:spPr>
      </p:pic>
      <p:sp>
        <p:nvSpPr>
          <p:cNvPr id="14" name="Flecha: hacia arriba 13">
            <a:extLst>
              <a:ext uri="{FF2B5EF4-FFF2-40B4-BE49-F238E27FC236}">
                <a16:creationId xmlns:a16="http://schemas.microsoft.com/office/drawing/2014/main" id="{F5CDB1B9-BA59-4805-85FA-64D1EDE9E1C5}"/>
              </a:ext>
            </a:extLst>
          </p:cNvPr>
          <p:cNvSpPr/>
          <p:nvPr/>
        </p:nvSpPr>
        <p:spPr>
          <a:xfrm rot="19383543">
            <a:off x="2942980" y="2514848"/>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hacia arriba 14">
            <a:extLst>
              <a:ext uri="{FF2B5EF4-FFF2-40B4-BE49-F238E27FC236}">
                <a16:creationId xmlns:a16="http://schemas.microsoft.com/office/drawing/2014/main" id="{EBB12531-B9EB-449C-ACA2-AC61AB43CF5B}"/>
              </a:ext>
            </a:extLst>
          </p:cNvPr>
          <p:cNvSpPr/>
          <p:nvPr/>
        </p:nvSpPr>
        <p:spPr>
          <a:xfrm rot="19383543">
            <a:off x="6393397" y="2248529"/>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C150983D-C611-49CA-99B8-A8DF3D4E6C0B}"/>
              </a:ext>
            </a:extLst>
          </p:cNvPr>
          <p:cNvSpPr/>
          <p:nvPr/>
        </p:nvSpPr>
        <p:spPr>
          <a:xfrm>
            <a:off x="1776410" y="3725430"/>
            <a:ext cx="8167482" cy="2308324"/>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En el editor escribimos los programas.</a:t>
            </a:r>
          </a:p>
          <a:p>
            <a:pPr marL="285750" indent="-285750">
              <a:buFont typeface="Arial" panose="020B0604020202020204" pitchFamily="34" charset="0"/>
              <a:buChar char="•"/>
            </a:pPr>
            <a:r>
              <a:rPr lang="es-ES" dirty="0">
                <a:solidFill>
                  <a:schemeClr val="accent5">
                    <a:lumMod val="50000"/>
                  </a:schemeClr>
                </a:solidFill>
              </a:rPr>
              <a:t>La extensión de los ficheros en Python es *.</a:t>
            </a:r>
            <a:r>
              <a:rPr lang="es-ES" dirty="0" err="1">
                <a:solidFill>
                  <a:schemeClr val="accent5">
                    <a:lumMod val="50000"/>
                  </a:schemeClr>
                </a:solidFill>
              </a:rPr>
              <a:t>py</a:t>
            </a: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guardar el código podemos usar el icono      en la barra de herramientas.</a:t>
            </a:r>
          </a:p>
          <a:p>
            <a:pPr marL="285750" indent="-285750">
              <a:buFont typeface="Arial" panose="020B0604020202020204" pitchFamily="34" charset="0"/>
              <a:buChar char="•"/>
            </a:pPr>
            <a:r>
              <a:rPr lang="es-ES" dirty="0">
                <a:solidFill>
                  <a:schemeClr val="accent5">
                    <a:lumMod val="50000"/>
                  </a:schemeClr>
                </a:solidFill>
              </a:rPr>
              <a:t>O pinchar en File\</a:t>
            </a:r>
            <a:r>
              <a:rPr lang="es-ES" dirty="0" err="1">
                <a:solidFill>
                  <a:schemeClr val="accent5">
                    <a:lumMod val="50000"/>
                  </a:schemeClr>
                </a:solidFill>
              </a:rPr>
              <a:t>Save</a:t>
            </a:r>
            <a:r>
              <a:rPr lang="es-ES" dirty="0">
                <a:solidFill>
                  <a:schemeClr val="accent5">
                    <a:lumMod val="50000"/>
                  </a:schemeClr>
                </a:solidFill>
              </a:rPr>
              <a:t> as</a:t>
            </a:r>
          </a:p>
          <a:p>
            <a:pPr marL="285750" indent="-285750">
              <a:buFont typeface="Arial" panose="020B0604020202020204" pitchFamily="34" charset="0"/>
              <a:buChar char="•"/>
            </a:pPr>
            <a:r>
              <a:rPr lang="es-ES" dirty="0">
                <a:solidFill>
                  <a:schemeClr val="accent5">
                    <a:lumMod val="50000"/>
                  </a:schemeClr>
                </a:solidFill>
              </a:rPr>
              <a:t>Al hacerlo cambiará el nombre en la pestaña y la barra de direcciones.</a:t>
            </a:r>
          </a:p>
          <a:p>
            <a:pPr marL="285750" indent="-285750">
              <a:buFont typeface="Arial" panose="020B0604020202020204" pitchFamily="34" charset="0"/>
              <a:buChar char="•"/>
            </a:pPr>
            <a:r>
              <a:rPr lang="es-ES" dirty="0">
                <a:solidFill>
                  <a:schemeClr val="accent5">
                    <a:lumMod val="50000"/>
                  </a:schemeClr>
                </a:solidFill>
              </a:rPr>
              <a:t>Además desaparece el asterisco del nombre que sirve para recordarnos que el fichero no está guardado.</a:t>
            </a:r>
          </a:p>
          <a:p>
            <a:pPr marL="285750" indent="-285750">
              <a:buFont typeface="Arial" panose="020B0604020202020204" pitchFamily="34" charset="0"/>
              <a:buChar char="•"/>
            </a:pPr>
            <a:r>
              <a:rPr lang="es-ES" dirty="0">
                <a:solidFill>
                  <a:schemeClr val="accent5">
                    <a:lumMod val="50000"/>
                  </a:schemeClr>
                </a:solidFill>
              </a:rPr>
              <a:t>Es muy importante usar nombres descriptivos para nuestros ficheros.</a:t>
            </a:r>
          </a:p>
        </p:txBody>
      </p:sp>
      <p:pic>
        <p:nvPicPr>
          <p:cNvPr id="19" name="Imagen 18">
            <a:extLst>
              <a:ext uri="{FF2B5EF4-FFF2-40B4-BE49-F238E27FC236}">
                <a16:creationId xmlns:a16="http://schemas.microsoft.com/office/drawing/2014/main" id="{10C9CF2F-CF33-4FC0-AEF5-9DDBCD11E0B0}"/>
              </a:ext>
            </a:extLst>
          </p:cNvPr>
          <p:cNvPicPr>
            <a:picLocks noChangeAspect="1"/>
          </p:cNvPicPr>
          <p:nvPr/>
        </p:nvPicPr>
        <p:blipFill rotWithShape="1">
          <a:blip r:embed="rId3"/>
          <a:srcRect l="30319" t="26877" r="34000" b="33477"/>
          <a:stretch/>
        </p:blipFill>
        <p:spPr>
          <a:xfrm>
            <a:off x="6402838" y="4325605"/>
            <a:ext cx="197117" cy="219018"/>
          </a:xfrm>
          <a:prstGeom prst="rect">
            <a:avLst/>
          </a:prstGeom>
        </p:spPr>
      </p:pic>
      <p:sp>
        <p:nvSpPr>
          <p:cNvPr id="20" name="Rectángulo 19">
            <a:extLst>
              <a:ext uri="{FF2B5EF4-FFF2-40B4-BE49-F238E27FC236}">
                <a16:creationId xmlns:a16="http://schemas.microsoft.com/office/drawing/2014/main" id="{3D18B02F-5BF3-40B6-8D6E-D29BE321F2D2}"/>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30C01256-DDA7-C1E2-4CCF-8FF275BC065B}"/>
              </a:ext>
            </a:extLst>
          </p:cNvPr>
          <p:cNvSpPr>
            <a:spLocks noGrp="1"/>
          </p:cNvSpPr>
          <p:nvPr>
            <p:ph type="sldNum" sz="quarter" idx="12"/>
          </p:nvPr>
        </p:nvSpPr>
        <p:spPr/>
        <p:txBody>
          <a:bodyPr/>
          <a:lstStyle/>
          <a:p>
            <a:fld id="{AEDFCC94-4745-410C-B18E-20525921026C}" type="slidenum">
              <a:rPr lang="es-ES" smtClean="0"/>
              <a:t>32</a:t>
            </a:fld>
            <a:endParaRPr lang="es-ES"/>
          </a:p>
        </p:txBody>
      </p:sp>
    </p:spTree>
    <p:extLst>
      <p:ext uri="{BB962C8B-B14F-4D97-AF65-F5344CB8AC3E}">
        <p14:creationId xmlns:p14="http://schemas.microsoft.com/office/powerpoint/2010/main" val="119067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CuadroTexto 11">
            <a:extLst>
              <a:ext uri="{FF2B5EF4-FFF2-40B4-BE49-F238E27FC236}">
                <a16:creationId xmlns:a16="http://schemas.microsoft.com/office/drawing/2014/main" id="{96B7240D-3D22-4075-9DA4-B61460DDA069}"/>
              </a:ext>
            </a:extLst>
          </p:cNvPr>
          <p:cNvSpPr txBox="1"/>
          <p:nvPr/>
        </p:nvSpPr>
        <p:spPr>
          <a:xfrm>
            <a:off x="499247" y="2211343"/>
            <a:ext cx="1095172" cy="461665"/>
          </a:xfrm>
          <a:prstGeom prst="rect">
            <a:avLst/>
          </a:prstGeom>
          <a:noFill/>
        </p:spPr>
        <p:txBody>
          <a:bodyPr wrap="none" rtlCol="0">
            <a:spAutoFit/>
          </a:bodyPr>
          <a:lstStyle/>
          <a:p>
            <a:r>
              <a:rPr lang="es-ES" sz="2400" dirty="0">
                <a:solidFill>
                  <a:schemeClr val="accent5">
                    <a:lumMod val="50000"/>
                  </a:schemeClr>
                </a:solidFill>
                <a:latin typeface="Arial Rounded MT Bold" panose="020F0704030504030204" pitchFamily="34" charset="0"/>
              </a:rPr>
              <a:t>Editor</a:t>
            </a:r>
          </a:p>
        </p:txBody>
      </p:sp>
      <p:pic>
        <p:nvPicPr>
          <p:cNvPr id="13" name="Imagen 12">
            <a:extLst>
              <a:ext uri="{FF2B5EF4-FFF2-40B4-BE49-F238E27FC236}">
                <a16:creationId xmlns:a16="http://schemas.microsoft.com/office/drawing/2014/main" id="{FA716B71-5B5B-41D4-A218-2A208D329532}"/>
              </a:ext>
            </a:extLst>
          </p:cNvPr>
          <p:cNvPicPr>
            <a:picLocks noChangeAspect="1"/>
          </p:cNvPicPr>
          <p:nvPr/>
        </p:nvPicPr>
        <p:blipFill>
          <a:blip r:embed="rId3"/>
          <a:stretch>
            <a:fillRect/>
          </a:stretch>
        </p:blipFill>
        <p:spPr>
          <a:xfrm>
            <a:off x="1834273" y="1313168"/>
            <a:ext cx="5185253" cy="2210505"/>
          </a:xfrm>
          <a:prstGeom prst="rect">
            <a:avLst/>
          </a:prstGeom>
        </p:spPr>
      </p:pic>
      <p:sp>
        <p:nvSpPr>
          <p:cNvPr id="15" name="Flecha: hacia arriba 14">
            <a:extLst>
              <a:ext uri="{FF2B5EF4-FFF2-40B4-BE49-F238E27FC236}">
                <a16:creationId xmlns:a16="http://schemas.microsoft.com/office/drawing/2014/main" id="{EBB12531-B9EB-449C-ACA2-AC61AB43CF5B}"/>
              </a:ext>
            </a:extLst>
          </p:cNvPr>
          <p:cNvSpPr/>
          <p:nvPr/>
        </p:nvSpPr>
        <p:spPr>
          <a:xfrm rot="19383543">
            <a:off x="6393397" y="2248529"/>
            <a:ext cx="216000" cy="504000"/>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66796CF8-EBF5-4ECB-BAC1-04D9348CFA16}"/>
              </a:ext>
            </a:extLst>
          </p:cNvPr>
          <p:cNvSpPr/>
          <p:nvPr/>
        </p:nvSpPr>
        <p:spPr>
          <a:xfrm>
            <a:off x="1776410" y="1290176"/>
            <a:ext cx="5308964" cy="2304000"/>
          </a:xfrm>
          <a:prstGeom prst="roundRect">
            <a:avLst>
              <a:gd name="adj" fmla="val 4391"/>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81FBB00-9E00-40B4-8DB9-947CC147EE6D}"/>
              </a:ext>
            </a:extLst>
          </p:cNvPr>
          <p:cNvSpPr/>
          <p:nvPr/>
        </p:nvSpPr>
        <p:spPr>
          <a:xfrm>
            <a:off x="1776410" y="3725243"/>
            <a:ext cx="8167482" cy="646331"/>
          </a:xfrm>
          <a:prstGeom prst="rect">
            <a:avLst/>
          </a:prstGeom>
          <a:solidFill>
            <a:schemeClr val="bg1"/>
          </a:solidFill>
          <a:ln w="15875">
            <a:solidFill>
              <a:schemeClr val="accent1">
                <a:shade val="50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Otra buena práctica cuando uno empieza a programar es organizar bien los programas en diferentes carpetas.</a:t>
            </a:r>
          </a:p>
        </p:txBody>
      </p:sp>
      <p:sp>
        <p:nvSpPr>
          <p:cNvPr id="17" name="Rectángulo 16">
            <a:extLst>
              <a:ext uri="{FF2B5EF4-FFF2-40B4-BE49-F238E27FC236}">
                <a16:creationId xmlns:a16="http://schemas.microsoft.com/office/drawing/2014/main" id="{D4610287-4F05-4E01-B4E5-607AF7892759}"/>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D0019077-E8E0-6568-0FF8-1393D1B81505}"/>
              </a:ext>
            </a:extLst>
          </p:cNvPr>
          <p:cNvSpPr>
            <a:spLocks noGrp="1"/>
          </p:cNvSpPr>
          <p:nvPr>
            <p:ph type="sldNum" sz="quarter" idx="12"/>
          </p:nvPr>
        </p:nvSpPr>
        <p:spPr/>
        <p:txBody>
          <a:bodyPr/>
          <a:lstStyle/>
          <a:p>
            <a:fld id="{AEDFCC94-4745-410C-B18E-20525921026C}" type="slidenum">
              <a:rPr lang="es-ES" smtClean="0"/>
              <a:t>33</a:t>
            </a:fld>
            <a:endParaRPr lang="es-ES"/>
          </a:p>
        </p:txBody>
      </p:sp>
    </p:spTree>
    <p:extLst>
      <p:ext uri="{BB962C8B-B14F-4D97-AF65-F5344CB8AC3E}">
        <p14:creationId xmlns:p14="http://schemas.microsoft.com/office/powerpoint/2010/main" val="2581938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B0F4119B-C5ED-4ED6-B05D-305F5B5CD172}"/>
              </a:ext>
            </a:extLst>
          </p:cNvPr>
          <p:cNvSpPr txBox="1"/>
          <p:nvPr/>
        </p:nvSpPr>
        <p:spPr>
          <a:xfrm>
            <a:off x="2918738" y="2314047"/>
            <a:ext cx="3177262" cy="1200329"/>
          </a:xfrm>
          <a:prstGeom prst="rect">
            <a:avLst/>
          </a:prstGeom>
          <a:noFill/>
        </p:spPr>
        <p:txBody>
          <a:bodyPr wrap="square" rtlCol="0">
            <a:spAutoFit/>
          </a:bodyPr>
          <a:lstStyle/>
          <a:p>
            <a:pPr algn="ctr"/>
            <a:r>
              <a:rPr lang="es-ES" sz="2400" dirty="0">
                <a:solidFill>
                  <a:schemeClr val="accent2">
                    <a:lumMod val="75000"/>
                  </a:schemeClr>
                </a:solidFill>
                <a:latin typeface="Arial Rounded MT Bold" panose="020F0704030504030204" pitchFamily="34" charset="0"/>
              </a:rPr>
              <a:t>Ayuda, Explorador de Variables y Visor Gráfico</a:t>
            </a:r>
          </a:p>
        </p:txBody>
      </p:sp>
      <p:sp>
        <p:nvSpPr>
          <p:cNvPr id="16" name="Rectángulo 15">
            <a:extLst>
              <a:ext uri="{FF2B5EF4-FFF2-40B4-BE49-F238E27FC236}">
                <a16:creationId xmlns:a16="http://schemas.microsoft.com/office/drawing/2014/main" id="{398ED64B-52C7-41A8-A3A8-8A53DA52A4AC}"/>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A0958C29-33F8-E760-E86D-BBC531A1050C}"/>
              </a:ext>
            </a:extLst>
          </p:cNvPr>
          <p:cNvSpPr>
            <a:spLocks noGrp="1"/>
          </p:cNvSpPr>
          <p:nvPr>
            <p:ph type="sldNum" sz="quarter" idx="12"/>
          </p:nvPr>
        </p:nvSpPr>
        <p:spPr/>
        <p:txBody>
          <a:bodyPr/>
          <a:lstStyle/>
          <a:p>
            <a:fld id="{AEDFCC94-4745-410C-B18E-20525921026C}" type="slidenum">
              <a:rPr lang="es-ES" smtClean="0"/>
              <a:t>34</a:t>
            </a:fld>
            <a:endParaRPr lang="es-ES"/>
          </a:p>
        </p:txBody>
      </p:sp>
    </p:spTree>
    <p:extLst>
      <p:ext uri="{BB962C8B-B14F-4D97-AF65-F5344CB8AC3E}">
        <p14:creationId xmlns:p14="http://schemas.microsoft.com/office/powerpoint/2010/main" val="1069800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6651922" y="3435672"/>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64633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D4962521-8668-4791-8E00-0785053AF5E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4BED491F-9BA7-FC39-FB9C-8D1F0718CE36}"/>
              </a:ext>
            </a:extLst>
          </p:cNvPr>
          <p:cNvSpPr>
            <a:spLocks noGrp="1"/>
          </p:cNvSpPr>
          <p:nvPr>
            <p:ph type="sldNum" sz="quarter" idx="12"/>
          </p:nvPr>
        </p:nvSpPr>
        <p:spPr/>
        <p:txBody>
          <a:bodyPr/>
          <a:lstStyle/>
          <a:p>
            <a:fld id="{AEDFCC94-4745-410C-B18E-20525921026C}" type="slidenum">
              <a:rPr lang="es-ES" smtClean="0"/>
              <a:t>35</a:t>
            </a:fld>
            <a:endParaRPr lang="es-ES"/>
          </a:p>
        </p:txBody>
      </p:sp>
    </p:spTree>
    <p:extLst>
      <p:ext uri="{BB962C8B-B14F-4D97-AF65-F5344CB8AC3E}">
        <p14:creationId xmlns:p14="http://schemas.microsoft.com/office/powerpoint/2010/main" val="371038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1" name="Flecha: hacia arriba 10">
            <a:extLst>
              <a:ext uri="{FF2B5EF4-FFF2-40B4-BE49-F238E27FC236}">
                <a16:creationId xmlns:a16="http://schemas.microsoft.com/office/drawing/2014/main" id="{4C7821AE-1BC2-404F-A5DE-3949B23095E9}"/>
              </a:ext>
            </a:extLst>
          </p:cNvPr>
          <p:cNvSpPr/>
          <p:nvPr/>
        </p:nvSpPr>
        <p:spPr>
          <a:xfrm rot="8112829">
            <a:off x="6651922" y="3435672"/>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F6F06A27-715B-40E2-9174-63B9F78DDE98}"/>
              </a:ext>
            </a:extLst>
          </p:cNvPr>
          <p:cNvPicPr>
            <a:picLocks noChangeAspect="1"/>
          </p:cNvPicPr>
          <p:nvPr/>
        </p:nvPicPr>
        <p:blipFill>
          <a:blip r:embed="rId3"/>
          <a:stretch>
            <a:fillRect/>
          </a:stretch>
        </p:blipFill>
        <p:spPr>
          <a:xfrm>
            <a:off x="5815998" y="1668719"/>
            <a:ext cx="4443408" cy="2590801"/>
          </a:xfrm>
          <a:prstGeom prst="rect">
            <a:avLst/>
          </a:prstGeom>
        </p:spPr>
      </p:pic>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64633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p:txBody>
      </p:sp>
      <p:sp>
        <p:nvSpPr>
          <p:cNvPr id="15" name="Rectángulo: esquinas redondeadas 14">
            <a:extLst>
              <a:ext uri="{FF2B5EF4-FFF2-40B4-BE49-F238E27FC236}">
                <a16:creationId xmlns:a16="http://schemas.microsoft.com/office/drawing/2014/main" id="{6F5345EA-3844-4CCC-A959-55D3062A01DA}"/>
              </a:ext>
            </a:extLst>
          </p:cNvPr>
          <p:cNvSpPr/>
          <p:nvPr/>
        </p:nvSpPr>
        <p:spPr>
          <a:xfrm>
            <a:off x="6109112" y="1897320"/>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5D927F2-053E-47B3-A583-AADE9D5D3F2D}"/>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7F5C02A7-A5DB-C4D7-9CC8-23E64E1F9C57}"/>
              </a:ext>
            </a:extLst>
          </p:cNvPr>
          <p:cNvSpPr>
            <a:spLocks noGrp="1"/>
          </p:cNvSpPr>
          <p:nvPr>
            <p:ph type="sldNum" sz="quarter" idx="12"/>
          </p:nvPr>
        </p:nvSpPr>
        <p:spPr/>
        <p:txBody>
          <a:bodyPr/>
          <a:lstStyle/>
          <a:p>
            <a:fld id="{AEDFCC94-4745-410C-B18E-20525921026C}" type="slidenum">
              <a:rPr lang="es-ES" smtClean="0"/>
              <a:t>36</a:t>
            </a:fld>
            <a:endParaRPr lang="es-ES"/>
          </a:p>
        </p:txBody>
      </p:sp>
    </p:spTree>
    <p:extLst>
      <p:ext uri="{BB962C8B-B14F-4D97-AF65-F5344CB8AC3E}">
        <p14:creationId xmlns:p14="http://schemas.microsoft.com/office/powerpoint/2010/main" val="111507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7292548" y="3431938"/>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2308324"/>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F01D4187-1B66-4B01-8414-98D5604FFEF8}"/>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8F4EADB0-8659-3081-C48E-09F30A1C329E}"/>
              </a:ext>
            </a:extLst>
          </p:cNvPr>
          <p:cNvSpPr>
            <a:spLocks noGrp="1"/>
          </p:cNvSpPr>
          <p:nvPr>
            <p:ph type="sldNum" sz="quarter" idx="12"/>
          </p:nvPr>
        </p:nvSpPr>
        <p:spPr/>
        <p:txBody>
          <a:bodyPr/>
          <a:lstStyle/>
          <a:p>
            <a:fld id="{AEDFCC94-4745-410C-B18E-20525921026C}" type="slidenum">
              <a:rPr lang="es-ES" smtClean="0"/>
              <a:t>37</a:t>
            </a:fld>
            <a:endParaRPr lang="es-ES"/>
          </a:p>
        </p:txBody>
      </p:sp>
    </p:spTree>
    <p:extLst>
      <p:ext uri="{BB962C8B-B14F-4D97-AF65-F5344CB8AC3E}">
        <p14:creationId xmlns:p14="http://schemas.microsoft.com/office/powerpoint/2010/main" val="267003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2308324"/>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A65E40BA-F590-4966-B651-D4337936DA5A}"/>
              </a:ext>
            </a:extLst>
          </p:cNvPr>
          <p:cNvPicPr>
            <a:picLocks noChangeAspect="1"/>
          </p:cNvPicPr>
          <p:nvPr/>
        </p:nvPicPr>
        <p:blipFill rotWithShape="1">
          <a:blip r:embed="rId3"/>
          <a:srcRect r="22136" b="27320"/>
          <a:stretch/>
        </p:blipFill>
        <p:spPr>
          <a:xfrm>
            <a:off x="6123657" y="1912333"/>
            <a:ext cx="4133848" cy="2294884"/>
          </a:xfrm>
          <a:prstGeom prst="rect">
            <a:avLst/>
          </a:prstGeom>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16BBED4-57B2-4228-99E3-4A0617EEFBF6}"/>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10C2531-5B74-F3CC-C621-58E41855DE45}"/>
              </a:ext>
            </a:extLst>
          </p:cNvPr>
          <p:cNvSpPr>
            <a:spLocks noGrp="1"/>
          </p:cNvSpPr>
          <p:nvPr>
            <p:ph type="sldNum" sz="quarter" idx="12"/>
          </p:nvPr>
        </p:nvSpPr>
        <p:spPr/>
        <p:txBody>
          <a:bodyPr/>
          <a:lstStyle/>
          <a:p>
            <a:fld id="{AEDFCC94-4745-410C-B18E-20525921026C}" type="slidenum">
              <a:rPr lang="es-ES" smtClean="0"/>
              <a:t>38</a:t>
            </a:fld>
            <a:endParaRPr lang="es-ES"/>
          </a:p>
        </p:txBody>
      </p:sp>
    </p:spTree>
    <p:extLst>
      <p:ext uri="{BB962C8B-B14F-4D97-AF65-F5344CB8AC3E}">
        <p14:creationId xmlns:p14="http://schemas.microsoft.com/office/powerpoint/2010/main" val="2807463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8847576" y="3431937"/>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13932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EA918153-ED66-4547-B6F6-B4B18C03A903}"/>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334C0BC6-FFB5-6449-5EB6-62A897927892}"/>
              </a:ext>
            </a:extLst>
          </p:cNvPr>
          <p:cNvSpPr>
            <a:spLocks noGrp="1"/>
          </p:cNvSpPr>
          <p:nvPr>
            <p:ph type="sldNum" sz="quarter" idx="12"/>
          </p:nvPr>
        </p:nvSpPr>
        <p:spPr/>
        <p:txBody>
          <a:bodyPr/>
          <a:lstStyle/>
          <a:p>
            <a:fld id="{AEDFCC94-4745-410C-B18E-20525921026C}" type="slidenum">
              <a:rPr lang="es-ES" smtClean="0"/>
              <a:t>39</a:t>
            </a:fld>
            <a:endParaRPr lang="es-ES"/>
          </a:p>
        </p:txBody>
      </p:sp>
    </p:spTree>
    <p:extLst>
      <p:ext uri="{BB962C8B-B14F-4D97-AF65-F5344CB8AC3E}">
        <p14:creationId xmlns:p14="http://schemas.microsoft.com/office/powerpoint/2010/main" val="305367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13" name="Rectángulo 12">
            <a:extLst>
              <a:ext uri="{FF2B5EF4-FFF2-40B4-BE49-F238E27FC236}">
                <a16:creationId xmlns:a16="http://schemas.microsoft.com/office/drawing/2014/main" id="{B91546E3-3D33-4C4A-8955-0672CDC82200}"/>
              </a:ext>
            </a:extLst>
          </p:cNvPr>
          <p:cNvSpPr/>
          <p:nvPr/>
        </p:nvSpPr>
        <p:spPr>
          <a:xfrm>
            <a:off x="338999" y="1304020"/>
            <a:ext cx="11135605" cy="646331"/>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De manera automática determina cual es el instalador adecuado para nuestro sistema operativo por lo que solo tenemos que “pinchar” en el icono </a:t>
            </a:r>
          </a:p>
        </p:txBody>
      </p:sp>
      <p:pic>
        <p:nvPicPr>
          <p:cNvPr id="14" name="Imagen 13" descr="Interfaz de usuario gráfica, Aplicación&#10;&#10;Descripción generada automáticamente">
            <a:extLst>
              <a:ext uri="{FF2B5EF4-FFF2-40B4-BE49-F238E27FC236}">
                <a16:creationId xmlns:a16="http://schemas.microsoft.com/office/drawing/2014/main" id="{091A1204-897E-4701-87EC-A1C631E88213}"/>
              </a:ext>
            </a:extLst>
          </p:cNvPr>
          <p:cNvPicPr/>
          <p:nvPr/>
        </p:nvPicPr>
        <p:blipFill rotWithShape="1">
          <a:blip r:embed="rId2"/>
          <a:srcRect l="67213" t="34265" r="20273" b="61020"/>
          <a:stretch/>
        </p:blipFill>
        <p:spPr bwMode="auto">
          <a:xfrm>
            <a:off x="4097060" y="1687231"/>
            <a:ext cx="796290" cy="200025"/>
          </a:xfrm>
          <a:prstGeom prst="rect">
            <a:avLst/>
          </a:prstGeom>
          <a:ln>
            <a:noFill/>
          </a:ln>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89A02805-10CE-4FB3-AFF3-F7846FFD5E8C}"/>
              </a:ext>
            </a:extLst>
          </p:cNvPr>
          <p:cNvSpPr/>
          <p:nvPr/>
        </p:nvSpPr>
        <p:spPr>
          <a:xfrm>
            <a:off x="338999" y="2145328"/>
            <a:ext cx="11514001" cy="710707"/>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s-ES" dirty="0">
                <a:solidFill>
                  <a:schemeClr val="accent5">
                    <a:lumMod val="50000"/>
                  </a:schemeClr>
                </a:solidFill>
              </a:rPr>
              <a:t>Esto descargará un instalador en nuestro equipo. Al ejecutarlo deberemos seguir las siguientes instrucciones dependiendo de nuestro sistema operativo:</a:t>
            </a:r>
          </a:p>
        </p:txBody>
      </p:sp>
      <p:sp>
        <p:nvSpPr>
          <p:cNvPr id="6" name="Rectángulo 5">
            <a:extLst>
              <a:ext uri="{FF2B5EF4-FFF2-40B4-BE49-F238E27FC236}">
                <a16:creationId xmlns:a16="http://schemas.microsoft.com/office/drawing/2014/main" id="{E87F35B1-1C3E-4202-87BA-299788227C2C}"/>
              </a:ext>
            </a:extLst>
          </p:cNvPr>
          <p:cNvSpPr/>
          <p:nvPr/>
        </p:nvSpPr>
        <p:spPr>
          <a:xfrm>
            <a:off x="1300160" y="3051012"/>
            <a:ext cx="7742663" cy="1234440"/>
          </a:xfrm>
          <a:prstGeom prst="rect">
            <a:avLst/>
          </a:prstGeom>
        </p:spPr>
        <p:txBody>
          <a:bodyPr wrap="square">
            <a:spAutoFit/>
          </a:bodyPr>
          <a:lstStyle/>
          <a:p>
            <a:pPr>
              <a:lnSpc>
                <a:spcPct val="115000"/>
              </a:lnSpc>
              <a:spcAft>
                <a:spcPts val="800"/>
              </a:spcAft>
            </a:pPr>
            <a:r>
              <a:rPr lang="es-ES" dirty="0">
                <a:solidFill>
                  <a:schemeClr val="accent5">
                    <a:lumMod val="50000"/>
                  </a:schemeClr>
                </a:solidFill>
              </a:rPr>
              <a:t>1.- Windows: </a:t>
            </a:r>
            <a:r>
              <a:rPr lang="es-ES" dirty="0">
                <a:solidFill>
                  <a:schemeClr val="accent5">
                    <a:lumMod val="50000"/>
                  </a:schemeClr>
                </a:solidFill>
                <a:hlinkClick r:id="rId3">
                  <a:extLst>
                    <a:ext uri="{A12FA001-AC4F-418D-AE19-62706E023703}">
                      <ahyp:hlinkClr xmlns:ahyp="http://schemas.microsoft.com/office/drawing/2018/hyperlinkcolor" val="tx"/>
                    </a:ext>
                  </a:extLst>
                </a:hlinkClick>
              </a:rPr>
              <a:t>https://docs.anaconda.com/anaconda/install/windows/</a:t>
            </a:r>
            <a:endParaRPr lang="es-ES" dirty="0">
              <a:solidFill>
                <a:schemeClr val="accent5">
                  <a:lumMod val="50000"/>
                </a:schemeClr>
              </a:solidFill>
            </a:endParaRPr>
          </a:p>
          <a:p>
            <a:pPr>
              <a:lnSpc>
                <a:spcPct val="115000"/>
              </a:lnSpc>
              <a:spcAft>
                <a:spcPts val="800"/>
              </a:spcAft>
            </a:pPr>
            <a:r>
              <a:rPr lang="es-ES" dirty="0">
                <a:solidFill>
                  <a:schemeClr val="accent5">
                    <a:lumMod val="50000"/>
                  </a:schemeClr>
                </a:solidFill>
              </a:rPr>
              <a:t>2.- macOS: </a:t>
            </a:r>
            <a:r>
              <a:rPr lang="es-ES" dirty="0">
                <a:solidFill>
                  <a:schemeClr val="accent5">
                    <a:lumMod val="50000"/>
                  </a:schemeClr>
                </a:solidFill>
                <a:hlinkClick r:id="rId4">
                  <a:extLst>
                    <a:ext uri="{A12FA001-AC4F-418D-AE19-62706E023703}">
                      <ahyp:hlinkClr xmlns:ahyp="http://schemas.microsoft.com/office/drawing/2018/hyperlinkcolor" val="tx"/>
                    </a:ext>
                  </a:extLst>
                </a:hlinkClick>
              </a:rPr>
              <a:t>https://docs.anaconda.com/anaconda/install/mac-os/</a:t>
            </a:r>
            <a:endParaRPr lang="es-ES" dirty="0">
              <a:solidFill>
                <a:schemeClr val="accent5">
                  <a:lumMod val="50000"/>
                </a:schemeClr>
              </a:solidFill>
            </a:endParaRPr>
          </a:p>
          <a:p>
            <a:pPr>
              <a:lnSpc>
                <a:spcPct val="115000"/>
              </a:lnSpc>
              <a:spcAft>
                <a:spcPts val="800"/>
              </a:spcAft>
            </a:pPr>
            <a:r>
              <a:rPr lang="es-ES" dirty="0">
                <a:solidFill>
                  <a:schemeClr val="accent5">
                    <a:lumMod val="50000"/>
                  </a:schemeClr>
                </a:solidFill>
              </a:rPr>
              <a:t>3.- Linux: </a:t>
            </a:r>
            <a:r>
              <a:rPr lang="es-ES" dirty="0">
                <a:solidFill>
                  <a:schemeClr val="accent5">
                    <a:lumMod val="50000"/>
                  </a:schemeClr>
                </a:solidFill>
                <a:hlinkClick r:id="rId5">
                  <a:extLst>
                    <a:ext uri="{A12FA001-AC4F-418D-AE19-62706E023703}">
                      <ahyp:hlinkClr xmlns:ahyp="http://schemas.microsoft.com/office/drawing/2018/hyperlinkcolor" val="tx"/>
                    </a:ext>
                  </a:extLst>
                </a:hlinkClick>
              </a:rPr>
              <a:t>https://docs.anaconda.com/anaconda/install/linux/</a:t>
            </a:r>
            <a:endParaRPr lang="es-ES" dirty="0">
              <a:solidFill>
                <a:schemeClr val="accent5">
                  <a:lumMod val="50000"/>
                </a:schemeClr>
              </a:solidFill>
            </a:endParaRPr>
          </a:p>
        </p:txBody>
      </p:sp>
      <p:sp>
        <p:nvSpPr>
          <p:cNvPr id="10" name="Rectángulo 9">
            <a:extLst>
              <a:ext uri="{FF2B5EF4-FFF2-40B4-BE49-F238E27FC236}">
                <a16:creationId xmlns:a16="http://schemas.microsoft.com/office/drawing/2014/main" id="{BC0C8C84-792C-40F2-B9BC-A0D6578C0852}"/>
              </a:ext>
            </a:extLst>
          </p:cNvPr>
          <p:cNvSpPr/>
          <p:nvPr/>
        </p:nvSpPr>
        <p:spPr>
          <a:xfrm>
            <a:off x="338999" y="4460062"/>
            <a:ext cx="11514001" cy="710707"/>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s-ES" dirty="0">
                <a:solidFill>
                  <a:schemeClr val="accent5">
                    <a:lumMod val="50000"/>
                  </a:schemeClr>
                </a:solidFill>
              </a:rPr>
              <a:t>Es fundamental que cuando escojamos la carpeta donde vamos a instalar anaconda, esta no contenga en su ruta caracteres “extraños”. (ñ, @, ~ , tildes, espacios en blanco,….)</a:t>
            </a:r>
          </a:p>
        </p:txBody>
      </p:sp>
      <p:pic>
        <p:nvPicPr>
          <p:cNvPr id="8" name="Imagen 7">
            <a:extLst>
              <a:ext uri="{FF2B5EF4-FFF2-40B4-BE49-F238E27FC236}">
                <a16:creationId xmlns:a16="http://schemas.microsoft.com/office/drawing/2014/main" id="{F663E915-907D-4AB7-9522-2C16EBEA1C93}"/>
              </a:ext>
            </a:extLst>
          </p:cNvPr>
          <p:cNvPicPr>
            <a:picLocks noChangeAspect="1"/>
          </p:cNvPicPr>
          <p:nvPr/>
        </p:nvPicPr>
        <p:blipFill>
          <a:blip r:embed="rId6"/>
          <a:stretch>
            <a:fillRect/>
          </a:stretch>
        </p:blipFill>
        <p:spPr>
          <a:xfrm>
            <a:off x="866078" y="5345379"/>
            <a:ext cx="10459844" cy="1354436"/>
          </a:xfrm>
          <a:prstGeom prst="rect">
            <a:avLst/>
          </a:prstGeom>
          <a:ln w="31750">
            <a:solidFill>
              <a:srgbClr val="C00000"/>
            </a:solidFill>
          </a:ln>
        </p:spPr>
      </p:pic>
      <p:sp>
        <p:nvSpPr>
          <p:cNvPr id="7" name="Marcador de número de diapositiva 6">
            <a:extLst>
              <a:ext uri="{FF2B5EF4-FFF2-40B4-BE49-F238E27FC236}">
                <a16:creationId xmlns:a16="http://schemas.microsoft.com/office/drawing/2014/main" id="{2039898A-7441-9ADF-1F06-B7F0D02ECAA1}"/>
              </a:ext>
            </a:extLst>
          </p:cNvPr>
          <p:cNvSpPr>
            <a:spLocks noGrp="1"/>
          </p:cNvSpPr>
          <p:nvPr>
            <p:ph type="sldNum" sz="quarter" idx="12"/>
          </p:nvPr>
        </p:nvSpPr>
        <p:spPr/>
        <p:txBody>
          <a:bodyPr/>
          <a:lstStyle/>
          <a:p>
            <a:fld id="{AEDFCC94-4745-410C-B18E-20525921026C}" type="slidenum">
              <a:rPr lang="es-ES" smtClean="0"/>
              <a:t>4</a:t>
            </a:fld>
            <a:endParaRPr lang="es-ES"/>
          </a:p>
        </p:txBody>
      </p:sp>
    </p:spTree>
    <p:extLst>
      <p:ext uri="{BB962C8B-B14F-4D97-AF65-F5344CB8AC3E}">
        <p14:creationId xmlns:p14="http://schemas.microsoft.com/office/powerpoint/2010/main" val="2159144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139321"/>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descr="Interfaz de usuario gráfica, Aplicación&#10;&#10;Descripción generada automáticamente">
            <a:extLst>
              <a:ext uri="{FF2B5EF4-FFF2-40B4-BE49-F238E27FC236}">
                <a16:creationId xmlns:a16="http://schemas.microsoft.com/office/drawing/2014/main" id="{E27E9CD7-58BF-4109-850E-6B0F597EC5FA}"/>
              </a:ext>
            </a:extLst>
          </p:cNvPr>
          <p:cNvPicPr/>
          <p:nvPr/>
        </p:nvPicPr>
        <p:blipFill rotWithShape="1">
          <a:blip r:embed="rId3"/>
          <a:srcRect l="49861" t="10199" r="6710" b="46291"/>
          <a:stretch/>
        </p:blipFill>
        <p:spPr bwMode="auto">
          <a:xfrm>
            <a:off x="6096000" y="1874469"/>
            <a:ext cx="4150294" cy="2305373"/>
          </a:xfrm>
          <a:prstGeom prst="rect">
            <a:avLst/>
          </a:prstGeom>
          <a:ln>
            <a:noFill/>
          </a:ln>
          <a:extLst>
            <a:ext uri="{53640926-AAD7-44D8-BBD7-CCE9431645EC}">
              <a14:shadowObscured xmlns:a14="http://schemas.microsoft.com/office/drawing/2010/main"/>
            </a:ext>
          </a:extLst>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1771EEA-04A6-40BE-A8DB-E7303896D277}"/>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C6190C00-2709-A417-47F6-DB2E9D78B256}"/>
              </a:ext>
            </a:extLst>
          </p:cNvPr>
          <p:cNvSpPr>
            <a:spLocks noGrp="1"/>
          </p:cNvSpPr>
          <p:nvPr>
            <p:ph type="sldNum" sz="quarter" idx="12"/>
          </p:nvPr>
        </p:nvSpPr>
        <p:spPr/>
        <p:txBody>
          <a:bodyPr/>
          <a:lstStyle/>
          <a:p>
            <a:fld id="{AEDFCC94-4745-410C-B18E-20525921026C}" type="slidenum">
              <a:rPr lang="es-ES" smtClean="0"/>
              <a:t>40</a:t>
            </a:fld>
            <a:endParaRPr lang="es-ES"/>
          </a:p>
        </p:txBody>
      </p:sp>
    </p:spTree>
    <p:extLst>
      <p:ext uri="{BB962C8B-B14F-4D97-AF65-F5344CB8AC3E}">
        <p14:creationId xmlns:p14="http://schemas.microsoft.com/office/powerpoint/2010/main" val="760201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pic>
        <p:nvPicPr>
          <p:cNvPr id="10" name="Imagen 9">
            <a:extLst>
              <a:ext uri="{FF2B5EF4-FFF2-40B4-BE49-F238E27FC236}">
                <a16:creationId xmlns:a16="http://schemas.microsoft.com/office/drawing/2014/main" id="{FB2267BF-7887-4E93-8A32-C5B26DD2A2A6}"/>
              </a:ext>
            </a:extLst>
          </p:cNvPr>
          <p:cNvPicPr>
            <a:picLocks noChangeAspect="1"/>
          </p:cNvPicPr>
          <p:nvPr/>
        </p:nvPicPr>
        <p:blipFill rotWithShape="1">
          <a:blip r:embed="rId3"/>
          <a:srcRect b="18070"/>
          <a:stretch/>
        </p:blipFill>
        <p:spPr>
          <a:xfrm>
            <a:off x="6232986" y="2927400"/>
            <a:ext cx="4034451" cy="1279817"/>
          </a:xfrm>
          <a:prstGeom prst="rect">
            <a:avLst/>
          </a:prstGeom>
        </p:spPr>
      </p:pic>
      <p:sp>
        <p:nvSpPr>
          <p:cNvPr id="11" name="Flecha: hacia arriba 10">
            <a:extLst>
              <a:ext uri="{FF2B5EF4-FFF2-40B4-BE49-F238E27FC236}">
                <a16:creationId xmlns:a16="http://schemas.microsoft.com/office/drawing/2014/main" id="{4C7821AE-1BC2-404F-A5DE-3949B23095E9}"/>
              </a:ext>
            </a:extLst>
          </p:cNvPr>
          <p:cNvSpPr/>
          <p:nvPr/>
        </p:nvSpPr>
        <p:spPr>
          <a:xfrm rot="8112829">
            <a:off x="9329415" y="3431937"/>
            <a:ext cx="216000" cy="504000"/>
          </a:xfrm>
          <a:prstGeom prst="upArrow">
            <a:avLst>
              <a:gd name="adj1" fmla="val 50000"/>
              <a:gd name="adj2" fmla="val 7705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970318"/>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‘Files’ muestra los ficheros en la carpeta de trabajo.</a:t>
            </a:r>
          </a:p>
          <a:p>
            <a:pPr marL="285750" indent="-285750">
              <a:buFont typeface="Arial" panose="020B0604020202020204" pitchFamily="34" charset="0"/>
              <a:buChar char="•"/>
            </a:pPr>
            <a:endParaRPr lang="es-ES" dirty="0">
              <a:solidFill>
                <a:schemeClr val="accent5">
                  <a:lumMod val="50000"/>
                </a:schemeClr>
              </a:solidFill>
            </a:endParaRPr>
          </a:p>
        </p:txBody>
      </p:sp>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1AED47BF-ABD3-41A1-B179-27C6E26A134B}"/>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DD223911-E26D-D5FF-9C12-F4385BFD77E9}"/>
              </a:ext>
            </a:extLst>
          </p:cNvPr>
          <p:cNvSpPr>
            <a:spLocks noGrp="1"/>
          </p:cNvSpPr>
          <p:nvPr>
            <p:ph type="sldNum" sz="quarter" idx="12"/>
          </p:nvPr>
        </p:nvSpPr>
        <p:spPr/>
        <p:txBody>
          <a:bodyPr/>
          <a:lstStyle/>
          <a:p>
            <a:fld id="{AEDFCC94-4745-410C-B18E-20525921026C}" type="slidenum">
              <a:rPr lang="es-ES" smtClean="0"/>
              <a:t>41</a:t>
            </a:fld>
            <a:endParaRPr lang="es-ES"/>
          </a:p>
        </p:txBody>
      </p:sp>
    </p:spTree>
    <p:extLst>
      <p:ext uri="{BB962C8B-B14F-4D97-AF65-F5344CB8AC3E}">
        <p14:creationId xmlns:p14="http://schemas.microsoft.com/office/powerpoint/2010/main" val="3504180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13">
            <a:extLst>
              <a:ext uri="{FF2B5EF4-FFF2-40B4-BE49-F238E27FC236}">
                <a16:creationId xmlns:a16="http://schemas.microsoft.com/office/drawing/2014/main" id="{5EE71927-9015-4A6C-B272-17D10CD3CC75}"/>
              </a:ext>
            </a:extLst>
          </p:cNvPr>
          <p:cNvSpPr/>
          <p:nvPr/>
        </p:nvSpPr>
        <p:spPr>
          <a:xfrm>
            <a:off x="312858" y="2110927"/>
            <a:ext cx="5715646" cy="3970318"/>
          </a:xfrm>
          <a:prstGeom prst="rect">
            <a:avLst/>
          </a:prstGeom>
          <a:solidFill>
            <a:schemeClr val="bg1"/>
          </a:solidFill>
          <a:ln w="15875">
            <a:solidFill>
              <a:schemeClr val="accent2">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primera pestaña ‘</a:t>
            </a:r>
            <a:r>
              <a:rPr lang="es-ES" dirty="0" err="1">
                <a:solidFill>
                  <a:schemeClr val="accent5">
                    <a:lumMod val="50000"/>
                  </a:schemeClr>
                </a:solidFill>
              </a:rPr>
              <a:t>Help</a:t>
            </a:r>
            <a:r>
              <a:rPr lang="es-ES" dirty="0">
                <a:solidFill>
                  <a:schemeClr val="accent5">
                    <a:lumMod val="50000"/>
                  </a:schemeClr>
                </a:solidFill>
              </a:rPr>
              <a:t>’ nos mostrará un tutorial sobre el uso de Spyder.</a:t>
            </a:r>
          </a:p>
          <a:p>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La pestaña ‘Variable Explorer’ ofrece información sobre las variables del código. Será muy útil cuando necesitemos “depurar” (buscar errores) nuestros programas.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t>
            </a:r>
            <a:r>
              <a:rPr lang="es-ES" dirty="0" err="1">
                <a:solidFill>
                  <a:schemeClr val="accent5">
                    <a:lumMod val="50000"/>
                  </a:schemeClr>
                </a:solidFill>
              </a:rPr>
              <a:t>Plots</a:t>
            </a:r>
            <a:r>
              <a:rPr lang="es-ES" dirty="0">
                <a:solidFill>
                  <a:schemeClr val="accent5">
                    <a:lumMod val="50000"/>
                  </a:schemeClr>
                </a:solidFill>
              </a:rPr>
              <a:t>’ se utiliza para mostrar las gráficas creadas por nuestros códigos.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Por último ‘Files’ muestra los ficheros en la carpeta de trabajo.</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3C394A12-0683-4047-A9E8-DFA65D63BFA9}"/>
              </a:ext>
            </a:extLst>
          </p:cNvPr>
          <p:cNvPicPr>
            <a:picLocks noChangeAspect="1"/>
          </p:cNvPicPr>
          <p:nvPr/>
        </p:nvPicPr>
        <p:blipFill rotWithShape="1">
          <a:blip r:embed="rId3"/>
          <a:srcRect r="5165"/>
          <a:stretch/>
        </p:blipFill>
        <p:spPr>
          <a:xfrm>
            <a:off x="6096000" y="1499802"/>
            <a:ext cx="4133849" cy="2689774"/>
          </a:xfrm>
          <a:prstGeom prst="rect">
            <a:avLst/>
          </a:prstGeom>
        </p:spPr>
      </p:pic>
      <p:sp>
        <p:nvSpPr>
          <p:cNvPr id="12" name="Rectángulo: esquinas redondeadas 11">
            <a:extLst>
              <a:ext uri="{FF2B5EF4-FFF2-40B4-BE49-F238E27FC236}">
                <a16:creationId xmlns:a16="http://schemas.microsoft.com/office/drawing/2014/main" id="{6AF66825-19EE-4D6D-BBE0-0A559A58F75E}"/>
              </a:ext>
            </a:extLst>
          </p:cNvPr>
          <p:cNvSpPr/>
          <p:nvPr/>
        </p:nvSpPr>
        <p:spPr>
          <a:xfrm>
            <a:off x="6096000" y="1845017"/>
            <a:ext cx="4189163" cy="2362200"/>
          </a:xfrm>
          <a:prstGeom prst="roundRect">
            <a:avLst>
              <a:gd name="adj" fmla="val 4391"/>
            </a:avLst>
          </a:pr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E0F63FC-21F0-419E-86C4-5F2B88B99B4E}"/>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1FC7F7D1-756D-AF57-CFD7-00CDEEBD521B}"/>
              </a:ext>
            </a:extLst>
          </p:cNvPr>
          <p:cNvSpPr>
            <a:spLocks noGrp="1"/>
          </p:cNvSpPr>
          <p:nvPr>
            <p:ph type="sldNum" sz="quarter" idx="12"/>
          </p:nvPr>
        </p:nvSpPr>
        <p:spPr/>
        <p:txBody>
          <a:bodyPr/>
          <a:lstStyle/>
          <a:p>
            <a:fld id="{AEDFCC94-4745-410C-B18E-20525921026C}" type="slidenum">
              <a:rPr lang="es-ES" smtClean="0"/>
              <a:t>42</a:t>
            </a:fld>
            <a:endParaRPr lang="es-ES"/>
          </a:p>
        </p:txBody>
      </p:sp>
    </p:spTree>
    <p:extLst>
      <p:ext uri="{BB962C8B-B14F-4D97-AF65-F5344CB8AC3E}">
        <p14:creationId xmlns:p14="http://schemas.microsoft.com/office/powerpoint/2010/main" val="593886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0547533-2644-4EB9-B8C5-A2A61840E607}"/>
              </a:ext>
            </a:extLst>
          </p:cNvPr>
          <p:cNvSpPr txBox="1"/>
          <p:nvPr/>
        </p:nvSpPr>
        <p:spPr>
          <a:xfrm>
            <a:off x="3770922" y="4481430"/>
            <a:ext cx="3177262" cy="461665"/>
          </a:xfrm>
          <a:prstGeom prst="rect">
            <a:avLst/>
          </a:prstGeom>
          <a:noFill/>
        </p:spPr>
        <p:txBody>
          <a:bodyPr wrap="square" rtlCol="0">
            <a:spAutoFit/>
          </a:bodyPr>
          <a:lstStyle/>
          <a:p>
            <a:pPr algn="ctr"/>
            <a:r>
              <a:rPr lang="es-ES" sz="2400" dirty="0">
                <a:solidFill>
                  <a:schemeClr val="accent6">
                    <a:lumMod val="50000"/>
                  </a:schemeClr>
                </a:solidFill>
                <a:latin typeface="Arial Rounded MT Bold" panose="020F0704030504030204" pitchFamily="34" charset="0"/>
              </a:rPr>
              <a:t>Consola</a:t>
            </a:r>
          </a:p>
        </p:txBody>
      </p:sp>
      <p:sp>
        <p:nvSpPr>
          <p:cNvPr id="16" name="Rectángulo 15">
            <a:extLst>
              <a:ext uri="{FF2B5EF4-FFF2-40B4-BE49-F238E27FC236}">
                <a16:creationId xmlns:a16="http://schemas.microsoft.com/office/drawing/2014/main" id="{FAE3F4AF-9009-4BBE-A435-D8CC8499C6F5}"/>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ECB03F0-E9C6-FD59-5D7F-FB2DCAEC44E8}"/>
              </a:ext>
            </a:extLst>
          </p:cNvPr>
          <p:cNvSpPr>
            <a:spLocks noGrp="1"/>
          </p:cNvSpPr>
          <p:nvPr>
            <p:ph type="sldNum" sz="quarter" idx="12"/>
          </p:nvPr>
        </p:nvSpPr>
        <p:spPr/>
        <p:txBody>
          <a:bodyPr/>
          <a:lstStyle/>
          <a:p>
            <a:fld id="{AEDFCC94-4745-410C-B18E-20525921026C}" type="slidenum">
              <a:rPr lang="es-ES" smtClean="0"/>
              <a:t>43</a:t>
            </a:fld>
            <a:endParaRPr lang="es-ES"/>
          </a:p>
        </p:txBody>
      </p:sp>
    </p:spTree>
    <p:extLst>
      <p:ext uri="{BB962C8B-B14F-4D97-AF65-F5344CB8AC3E}">
        <p14:creationId xmlns:p14="http://schemas.microsoft.com/office/powerpoint/2010/main" val="63262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923330"/>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p:txBody>
      </p:sp>
      <p:sp>
        <p:nvSpPr>
          <p:cNvPr id="11" name="Rectángulo 10">
            <a:extLst>
              <a:ext uri="{FF2B5EF4-FFF2-40B4-BE49-F238E27FC236}">
                <a16:creationId xmlns:a16="http://schemas.microsoft.com/office/drawing/2014/main" id="{03352216-9C95-4E69-94C2-C8F236D8EE52}"/>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0FAAE1E6-5823-917E-8F41-8227A251B603}"/>
              </a:ext>
            </a:extLst>
          </p:cNvPr>
          <p:cNvSpPr>
            <a:spLocks noGrp="1"/>
          </p:cNvSpPr>
          <p:nvPr>
            <p:ph type="sldNum" sz="quarter" idx="12"/>
          </p:nvPr>
        </p:nvSpPr>
        <p:spPr/>
        <p:txBody>
          <a:bodyPr/>
          <a:lstStyle/>
          <a:p>
            <a:fld id="{AEDFCC94-4745-410C-B18E-20525921026C}" type="slidenum">
              <a:rPr lang="es-ES" smtClean="0"/>
              <a:t>44</a:t>
            </a:fld>
            <a:endParaRPr lang="es-ES"/>
          </a:p>
        </p:txBody>
      </p:sp>
    </p:spTree>
    <p:extLst>
      <p:ext uri="{BB962C8B-B14F-4D97-AF65-F5344CB8AC3E}">
        <p14:creationId xmlns:p14="http://schemas.microsoft.com/office/powerpoint/2010/main" val="1206339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4" name="Rectángulo: esquinas redondeadas 13">
            <a:extLst>
              <a:ext uri="{FF2B5EF4-FFF2-40B4-BE49-F238E27FC236}">
                <a16:creationId xmlns:a16="http://schemas.microsoft.com/office/drawing/2014/main" id="{5F3CD17E-969B-4C2B-AE8B-9C85A530457D}"/>
              </a:ext>
            </a:extLst>
          </p:cNvPr>
          <p:cNvSpPr/>
          <p:nvPr/>
        </p:nvSpPr>
        <p:spPr>
          <a:xfrm>
            <a:off x="6096000" y="4267218"/>
            <a:ext cx="4189163" cy="2417619"/>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1477328"/>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p:txBody>
      </p:sp>
      <p:pic>
        <p:nvPicPr>
          <p:cNvPr id="11" name="Imagen 10">
            <a:extLst>
              <a:ext uri="{FF2B5EF4-FFF2-40B4-BE49-F238E27FC236}">
                <a16:creationId xmlns:a16="http://schemas.microsoft.com/office/drawing/2014/main" id="{F64E96E0-C858-43E6-BE45-BB4CF9DE1AAD}"/>
              </a:ext>
            </a:extLst>
          </p:cNvPr>
          <p:cNvPicPr>
            <a:picLocks noChangeAspect="1"/>
          </p:cNvPicPr>
          <p:nvPr/>
        </p:nvPicPr>
        <p:blipFill>
          <a:blip r:embed="rId3"/>
          <a:stretch>
            <a:fillRect/>
          </a:stretch>
        </p:blipFill>
        <p:spPr>
          <a:xfrm>
            <a:off x="6139744" y="4362150"/>
            <a:ext cx="3992483" cy="2256621"/>
          </a:xfrm>
          <a:prstGeom prst="rect">
            <a:avLst/>
          </a:prstGeom>
        </p:spPr>
      </p:pic>
      <p:sp>
        <p:nvSpPr>
          <p:cNvPr id="12" name="Flecha: hacia arriba 11">
            <a:extLst>
              <a:ext uri="{FF2B5EF4-FFF2-40B4-BE49-F238E27FC236}">
                <a16:creationId xmlns:a16="http://schemas.microsoft.com/office/drawing/2014/main" id="{F3EF42FC-61AF-4021-8D28-5C2091E5DDF7}"/>
              </a:ext>
            </a:extLst>
          </p:cNvPr>
          <p:cNvSpPr/>
          <p:nvPr/>
        </p:nvSpPr>
        <p:spPr>
          <a:xfrm rot="17780557">
            <a:off x="6782500" y="4876271"/>
            <a:ext cx="180000" cy="396000"/>
          </a:xfrm>
          <a:prstGeom prst="upArrow">
            <a:avLst>
              <a:gd name="adj1" fmla="val 50000"/>
              <a:gd name="adj2" fmla="val 77055"/>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702A2E1-9BC2-4FAD-8C6E-7FF36407703C}"/>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514266CE-DB47-A6AE-DEAE-5D02D95B4196}"/>
              </a:ext>
            </a:extLst>
          </p:cNvPr>
          <p:cNvSpPr>
            <a:spLocks noGrp="1"/>
          </p:cNvSpPr>
          <p:nvPr>
            <p:ph type="sldNum" sz="quarter" idx="12"/>
          </p:nvPr>
        </p:nvSpPr>
        <p:spPr/>
        <p:txBody>
          <a:bodyPr/>
          <a:lstStyle/>
          <a:p>
            <a:fld id="{AEDFCC94-4745-410C-B18E-20525921026C}" type="slidenum">
              <a:rPr lang="es-ES" smtClean="0"/>
              <a:t>45</a:t>
            </a:fld>
            <a:endParaRPr lang="es-ES"/>
          </a:p>
        </p:txBody>
      </p:sp>
    </p:spTree>
    <p:extLst>
      <p:ext uri="{BB962C8B-B14F-4D97-AF65-F5344CB8AC3E}">
        <p14:creationId xmlns:p14="http://schemas.microsoft.com/office/powerpoint/2010/main" val="2578914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2585323"/>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Pero también sirve para interactuar directamente con el motor de Python, mostrar el contenido de variables, hacer operaciones o incluso mostrar gráficas. </a:t>
            </a:r>
          </a:p>
        </p:txBody>
      </p:sp>
      <p:pic>
        <p:nvPicPr>
          <p:cNvPr id="13" name="Imagen 12">
            <a:extLst>
              <a:ext uri="{FF2B5EF4-FFF2-40B4-BE49-F238E27FC236}">
                <a16:creationId xmlns:a16="http://schemas.microsoft.com/office/drawing/2014/main" id="{5F23A7C9-ED54-4D3C-9221-7E20EED49AB4}"/>
              </a:ext>
            </a:extLst>
          </p:cNvPr>
          <p:cNvPicPr>
            <a:picLocks noChangeAspect="1"/>
          </p:cNvPicPr>
          <p:nvPr/>
        </p:nvPicPr>
        <p:blipFill>
          <a:blip r:embed="rId3"/>
          <a:stretch>
            <a:fillRect/>
          </a:stretch>
        </p:blipFill>
        <p:spPr>
          <a:xfrm>
            <a:off x="5935387" y="1173340"/>
            <a:ext cx="5962764" cy="5613240"/>
          </a:xfrm>
          <a:prstGeom prst="rect">
            <a:avLst/>
          </a:prstGeom>
        </p:spPr>
      </p:pic>
      <p:sp>
        <p:nvSpPr>
          <p:cNvPr id="15" name="Rectángulo: esquinas redondeadas 14">
            <a:extLst>
              <a:ext uri="{FF2B5EF4-FFF2-40B4-BE49-F238E27FC236}">
                <a16:creationId xmlns:a16="http://schemas.microsoft.com/office/drawing/2014/main" id="{ABEA26D7-08D1-40F3-AE97-E3564C207A2A}"/>
              </a:ext>
            </a:extLst>
          </p:cNvPr>
          <p:cNvSpPr/>
          <p:nvPr/>
        </p:nvSpPr>
        <p:spPr>
          <a:xfrm>
            <a:off x="5893040" y="1141791"/>
            <a:ext cx="6086351" cy="567501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4FF4E3C8-ED0C-41BC-812F-A3DA2FCD60D5}"/>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F9171142-A11D-F808-F3BD-ED99EBDBC2FF}"/>
              </a:ext>
            </a:extLst>
          </p:cNvPr>
          <p:cNvSpPr>
            <a:spLocks noGrp="1"/>
          </p:cNvSpPr>
          <p:nvPr>
            <p:ph type="sldNum" sz="quarter" idx="12"/>
          </p:nvPr>
        </p:nvSpPr>
        <p:spPr/>
        <p:txBody>
          <a:bodyPr/>
          <a:lstStyle/>
          <a:p>
            <a:fld id="{AEDFCC94-4745-410C-B18E-20525921026C}" type="slidenum">
              <a:rPr lang="es-ES" smtClean="0"/>
              <a:t>46</a:t>
            </a:fld>
            <a:endParaRPr lang="es-ES"/>
          </a:p>
        </p:txBody>
      </p:sp>
    </p:spTree>
    <p:extLst>
      <p:ext uri="{BB962C8B-B14F-4D97-AF65-F5344CB8AC3E}">
        <p14:creationId xmlns:p14="http://schemas.microsoft.com/office/powerpoint/2010/main" val="260034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esquinas redondeadas 7">
            <a:extLst>
              <a:ext uri="{FF2B5EF4-FFF2-40B4-BE49-F238E27FC236}">
                <a16:creationId xmlns:a16="http://schemas.microsoft.com/office/drawing/2014/main" id="{A9BA9759-EA8B-4648-AFF5-C9B8DD4BC8F9}"/>
              </a:ext>
            </a:extLst>
          </p:cNvPr>
          <p:cNvSpPr/>
          <p:nvPr/>
        </p:nvSpPr>
        <p:spPr>
          <a:xfrm>
            <a:off x="1717965" y="1274618"/>
            <a:ext cx="8756072" cy="5547583"/>
          </a:xfrm>
          <a:prstGeom prst="roundRect">
            <a:avLst>
              <a:gd name="adj" fmla="val 571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nterfaz de usuario gráfica, Aplicación&#10;&#10;Descripción generada automáticamente">
            <a:extLst>
              <a:ext uri="{FF2B5EF4-FFF2-40B4-BE49-F238E27FC236}">
                <a16:creationId xmlns:a16="http://schemas.microsoft.com/office/drawing/2014/main" id="{810A860A-9F46-4D71-846F-8895CEC81BAA}"/>
              </a:ext>
            </a:extLst>
          </p:cNvPr>
          <p:cNvPicPr/>
          <p:nvPr/>
        </p:nvPicPr>
        <p:blipFill>
          <a:blip r:embed="rId2"/>
          <a:stretch>
            <a:fillRect/>
          </a:stretch>
        </p:blipFill>
        <p:spPr>
          <a:xfrm>
            <a:off x="1878210" y="1367539"/>
            <a:ext cx="8435580" cy="5377299"/>
          </a:xfrm>
          <a:prstGeom prst="rect">
            <a:avLst/>
          </a:prstGeom>
        </p:spPr>
      </p:pic>
      <p:sp>
        <p:nvSpPr>
          <p:cNvPr id="6" name="Rectángulo 5">
            <a:extLst>
              <a:ext uri="{FF2B5EF4-FFF2-40B4-BE49-F238E27FC236}">
                <a16:creationId xmlns:a16="http://schemas.microsoft.com/office/drawing/2014/main" id="{033741BE-BF18-4A07-8696-4AF25728C85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FEADD3A2-9E26-41FA-B2AE-0C4E0FF3745F}"/>
              </a:ext>
            </a:extLst>
          </p:cNvPr>
          <p:cNvSpPr/>
          <p:nvPr/>
        </p:nvSpPr>
        <p:spPr>
          <a:xfrm>
            <a:off x="47983" y="3105834"/>
            <a:ext cx="5684812" cy="2585323"/>
          </a:xfrm>
          <a:prstGeom prst="rect">
            <a:avLst/>
          </a:prstGeom>
          <a:solidFill>
            <a:schemeClr val="bg1"/>
          </a:solidFill>
          <a:ln w="15875">
            <a:solidFill>
              <a:schemeClr val="accent6">
                <a:lumMod val="75000"/>
              </a:schemeClr>
            </a:solidFill>
          </a:ln>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consola funciona como un Terminal de Linux o el Símbolo de Sistema (interprete de comandos) en Windows.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Aquí veremos la salida de nuestro código.</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Pero también sirve para interactuar directamente con el motor de Python, mostrar el contenido de variables, hacer operaciones o incluso mostrar gráficas. </a:t>
            </a:r>
          </a:p>
        </p:txBody>
      </p:sp>
      <p:pic>
        <p:nvPicPr>
          <p:cNvPr id="11" name="Imagen 10">
            <a:extLst>
              <a:ext uri="{FF2B5EF4-FFF2-40B4-BE49-F238E27FC236}">
                <a16:creationId xmlns:a16="http://schemas.microsoft.com/office/drawing/2014/main" id="{3050CD9E-AB78-450D-B0E4-427B1C6F17CF}"/>
              </a:ext>
            </a:extLst>
          </p:cNvPr>
          <p:cNvPicPr>
            <a:picLocks noChangeAspect="1"/>
          </p:cNvPicPr>
          <p:nvPr/>
        </p:nvPicPr>
        <p:blipFill>
          <a:blip r:embed="rId3"/>
          <a:stretch>
            <a:fillRect/>
          </a:stretch>
        </p:blipFill>
        <p:spPr>
          <a:xfrm>
            <a:off x="6011548" y="1531493"/>
            <a:ext cx="6008968" cy="5181066"/>
          </a:xfrm>
          <a:prstGeom prst="rect">
            <a:avLst/>
          </a:prstGeom>
        </p:spPr>
      </p:pic>
      <p:sp>
        <p:nvSpPr>
          <p:cNvPr id="12" name="Rectángulo: esquinas redondeadas 11">
            <a:extLst>
              <a:ext uri="{FF2B5EF4-FFF2-40B4-BE49-F238E27FC236}">
                <a16:creationId xmlns:a16="http://schemas.microsoft.com/office/drawing/2014/main" id="{35B46783-2F55-4613-A281-53B4448818B5}"/>
              </a:ext>
            </a:extLst>
          </p:cNvPr>
          <p:cNvSpPr/>
          <p:nvPr/>
        </p:nvSpPr>
        <p:spPr>
          <a:xfrm>
            <a:off x="5964824" y="1531493"/>
            <a:ext cx="6120919" cy="521671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BC3B1E02-C70D-473A-902A-25CD8AC4A930}"/>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Primer contacto con el entorno de desarrollo Spyder</a:t>
            </a:r>
            <a:r>
              <a:rPr lang="es-ES" sz="2000" b="1" dirty="0">
                <a:solidFill>
                  <a:schemeClr val="accent5">
                    <a:lumMod val="50000"/>
                  </a:schemeClr>
                </a:solidFill>
              </a:rPr>
              <a:t>.</a:t>
            </a: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833EFF39-C462-C261-80AE-9CFE9E1D1FA2}"/>
              </a:ext>
            </a:extLst>
          </p:cNvPr>
          <p:cNvSpPr>
            <a:spLocks noGrp="1"/>
          </p:cNvSpPr>
          <p:nvPr>
            <p:ph type="sldNum" sz="quarter" idx="12"/>
          </p:nvPr>
        </p:nvSpPr>
        <p:spPr/>
        <p:txBody>
          <a:bodyPr/>
          <a:lstStyle/>
          <a:p>
            <a:fld id="{AEDFCC94-4745-410C-B18E-20525921026C}" type="slidenum">
              <a:rPr lang="es-ES" smtClean="0"/>
              <a:t>47</a:t>
            </a:fld>
            <a:endParaRPr lang="es-ES"/>
          </a:p>
        </p:txBody>
      </p:sp>
    </p:spTree>
    <p:extLst>
      <p:ext uri="{BB962C8B-B14F-4D97-AF65-F5344CB8AC3E}">
        <p14:creationId xmlns:p14="http://schemas.microsoft.com/office/powerpoint/2010/main" val="1204072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14309" y="1360436"/>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Ya hemos visto nuestro primer programa en el Editor del IDE Spyder.</a:t>
            </a:r>
          </a:p>
        </p:txBody>
      </p:sp>
      <p:pic>
        <p:nvPicPr>
          <p:cNvPr id="10" name="Imagen 9">
            <a:extLst>
              <a:ext uri="{FF2B5EF4-FFF2-40B4-BE49-F238E27FC236}">
                <a16:creationId xmlns:a16="http://schemas.microsoft.com/office/drawing/2014/main" id="{8D46EBF1-907A-40EF-A01A-736F8A47D0F7}"/>
              </a:ext>
            </a:extLst>
          </p:cNvPr>
          <p:cNvPicPr>
            <a:picLocks noChangeAspect="1"/>
          </p:cNvPicPr>
          <p:nvPr/>
        </p:nvPicPr>
        <p:blipFill>
          <a:blip r:embed="rId3"/>
          <a:stretch>
            <a:fillRect/>
          </a:stretch>
        </p:blipFill>
        <p:spPr>
          <a:xfrm>
            <a:off x="2144379" y="1917540"/>
            <a:ext cx="7054375" cy="3363273"/>
          </a:xfrm>
          <a:prstGeom prst="rect">
            <a:avLst/>
          </a:prstGeom>
        </p:spPr>
      </p:pic>
      <p:sp>
        <p:nvSpPr>
          <p:cNvPr id="14" name="Rectángulo 13">
            <a:extLst>
              <a:ext uri="{FF2B5EF4-FFF2-40B4-BE49-F238E27FC236}">
                <a16:creationId xmlns:a16="http://schemas.microsoft.com/office/drawing/2014/main" id="{60A5604C-5878-41AF-BDA5-804183867B02}"/>
              </a:ext>
            </a:extLst>
          </p:cNvPr>
          <p:cNvSpPr/>
          <p:nvPr/>
        </p:nvSpPr>
        <p:spPr>
          <a:xfrm>
            <a:off x="414309" y="5722103"/>
            <a:ext cx="11467416" cy="923330"/>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Lo hemos guardado con un nombre descriptivo en una carpeta dedicada a los códigos de este tema.</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Para ejecutarlo hay varias alternativas.</a:t>
            </a:r>
          </a:p>
        </p:txBody>
      </p:sp>
      <p:sp>
        <p:nvSpPr>
          <p:cNvPr id="15" name="Rectángulo 14">
            <a:extLst>
              <a:ext uri="{FF2B5EF4-FFF2-40B4-BE49-F238E27FC236}">
                <a16:creationId xmlns:a16="http://schemas.microsoft.com/office/drawing/2014/main" id="{D72F1257-243F-4B4F-8691-706739560F4E}"/>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6" name="Rectángulo 15">
            <a:extLst>
              <a:ext uri="{FF2B5EF4-FFF2-40B4-BE49-F238E27FC236}">
                <a16:creationId xmlns:a16="http://schemas.microsoft.com/office/drawing/2014/main" id="{4ABCDEBC-D6C9-44DF-8D37-E2A08FFCA703}"/>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CDC8ECC6-5A47-9D43-1657-44CA72140156}"/>
              </a:ext>
            </a:extLst>
          </p:cNvPr>
          <p:cNvSpPr>
            <a:spLocks noGrp="1"/>
          </p:cNvSpPr>
          <p:nvPr>
            <p:ph type="sldNum" sz="quarter" idx="12"/>
          </p:nvPr>
        </p:nvSpPr>
        <p:spPr/>
        <p:txBody>
          <a:bodyPr/>
          <a:lstStyle/>
          <a:p>
            <a:fld id="{AEDFCC94-4745-410C-B18E-20525921026C}" type="slidenum">
              <a:rPr lang="es-ES" smtClean="0"/>
              <a:t>48</a:t>
            </a:fld>
            <a:endParaRPr lang="es-ES"/>
          </a:p>
        </p:txBody>
      </p:sp>
    </p:spTree>
    <p:extLst>
      <p:ext uri="{BB962C8B-B14F-4D97-AF65-F5344CB8AC3E}">
        <p14:creationId xmlns:p14="http://schemas.microsoft.com/office/powerpoint/2010/main" val="3113317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06A283-34DE-4ADB-A87F-C4E350A2C363}"/>
              </a:ext>
            </a:extLst>
          </p:cNvPr>
          <p:cNvPicPr>
            <a:picLocks noChangeAspect="1"/>
          </p:cNvPicPr>
          <p:nvPr/>
        </p:nvPicPr>
        <p:blipFill rotWithShape="1">
          <a:blip r:embed="rId3"/>
          <a:srcRect r="57346" b="70782"/>
          <a:stretch/>
        </p:blipFill>
        <p:spPr>
          <a:xfrm>
            <a:off x="1068744" y="1968175"/>
            <a:ext cx="6606587" cy="3016974"/>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Hacer </a:t>
            </a:r>
            <a:r>
              <a:rPr lang="es-ES" dirty="0" err="1">
                <a:solidFill>
                  <a:schemeClr val="accent5">
                    <a:lumMod val="50000"/>
                  </a:schemeClr>
                </a:solidFill>
              </a:rPr>
              <a:t>click</a:t>
            </a:r>
            <a:r>
              <a:rPr lang="es-ES" dirty="0">
                <a:solidFill>
                  <a:schemeClr val="accent5">
                    <a:lumMod val="50000"/>
                  </a:schemeClr>
                </a:solidFill>
              </a:rPr>
              <a:t> en el botón ‘Run file’ en la barra de herramientas. (O pulsar F5)</a:t>
            </a:r>
          </a:p>
        </p:txBody>
      </p:sp>
      <p:pic>
        <p:nvPicPr>
          <p:cNvPr id="6" name="Imagen 5">
            <a:extLst>
              <a:ext uri="{FF2B5EF4-FFF2-40B4-BE49-F238E27FC236}">
                <a16:creationId xmlns:a16="http://schemas.microsoft.com/office/drawing/2014/main" id="{BD10B4FD-A43F-4190-8517-F8CA7423DF0E}"/>
              </a:ext>
            </a:extLst>
          </p:cNvPr>
          <p:cNvPicPr>
            <a:picLocks noChangeAspect="1"/>
          </p:cNvPicPr>
          <p:nvPr/>
        </p:nvPicPr>
        <p:blipFill rotWithShape="1">
          <a:blip r:embed="rId4"/>
          <a:srcRect r="57505" b="70926"/>
          <a:stretch/>
        </p:blipFill>
        <p:spPr>
          <a:xfrm>
            <a:off x="1068744" y="1971775"/>
            <a:ext cx="6606587" cy="3013374"/>
          </a:xfrm>
          <a:prstGeom prst="rect">
            <a:avLst/>
          </a:prstGeom>
        </p:spPr>
      </p:pic>
      <p:sp>
        <p:nvSpPr>
          <p:cNvPr id="7" name="Flecha: hacia arriba 6">
            <a:extLst>
              <a:ext uri="{FF2B5EF4-FFF2-40B4-BE49-F238E27FC236}">
                <a16:creationId xmlns:a16="http://schemas.microsoft.com/office/drawing/2014/main" id="{71ED0D66-E195-46D0-B772-29F1CAB73988}"/>
              </a:ext>
            </a:extLst>
          </p:cNvPr>
          <p:cNvSpPr/>
          <p:nvPr/>
        </p:nvSpPr>
        <p:spPr>
          <a:xfrm rot="14760096">
            <a:off x="3294038" y="2321501"/>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993901D1-E21B-4EC6-9CDB-0E9E19F5DF9D}"/>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2" name="Rectángulo 11">
            <a:extLst>
              <a:ext uri="{FF2B5EF4-FFF2-40B4-BE49-F238E27FC236}">
                <a16:creationId xmlns:a16="http://schemas.microsoft.com/office/drawing/2014/main" id="{EF50D1E7-47D9-4548-B614-D7CCCFE19260}"/>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3" name="Marcador de número de diapositiva 2">
            <a:extLst>
              <a:ext uri="{FF2B5EF4-FFF2-40B4-BE49-F238E27FC236}">
                <a16:creationId xmlns:a16="http://schemas.microsoft.com/office/drawing/2014/main" id="{BD9747A2-5E41-0D32-72D4-4DD26DA0036B}"/>
              </a:ext>
            </a:extLst>
          </p:cNvPr>
          <p:cNvSpPr>
            <a:spLocks noGrp="1"/>
          </p:cNvSpPr>
          <p:nvPr>
            <p:ph type="sldNum" sz="quarter" idx="12"/>
          </p:nvPr>
        </p:nvSpPr>
        <p:spPr/>
        <p:txBody>
          <a:bodyPr/>
          <a:lstStyle/>
          <a:p>
            <a:fld id="{AEDFCC94-4745-410C-B18E-20525921026C}" type="slidenum">
              <a:rPr lang="es-ES" smtClean="0"/>
              <a:t>49</a:t>
            </a:fld>
            <a:endParaRPr lang="es-ES"/>
          </a:p>
        </p:txBody>
      </p:sp>
    </p:spTree>
    <p:extLst>
      <p:ext uri="{BB962C8B-B14F-4D97-AF65-F5344CB8AC3E}">
        <p14:creationId xmlns:p14="http://schemas.microsoft.com/office/powerpoint/2010/main" val="285738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13" name="Rectángulo 12">
            <a:extLst>
              <a:ext uri="{FF2B5EF4-FFF2-40B4-BE49-F238E27FC236}">
                <a16:creationId xmlns:a16="http://schemas.microsoft.com/office/drawing/2014/main" id="{B91546E3-3D33-4C4A-8955-0672CDC82200}"/>
              </a:ext>
            </a:extLst>
          </p:cNvPr>
          <p:cNvSpPr/>
          <p:nvPr/>
        </p:nvSpPr>
        <p:spPr>
          <a:xfrm>
            <a:off x="338999" y="1304020"/>
            <a:ext cx="11135605" cy="5078313"/>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Una vez instalado correctamente buscamos la aplicación Anaconda </a:t>
            </a:r>
            <a:r>
              <a:rPr lang="es-ES" dirty="0" err="1">
                <a:solidFill>
                  <a:schemeClr val="accent5">
                    <a:lumMod val="50000"/>
                  </a:schemeClr>
                </a:solidFill>
              </a:rPr>
              <a:t>Navigator</a:t>
            </a:r>
            <a:r>
              <a:rPr lang="es-ES" dirty="0">
                <a:solidFill>
                  <a:schemeClr val="accent5">
                    <a:lumMod val="50000"/>
                  </a:schemeClr>
                </a:solidFill>
              </a:rPr>
              <a:t> en nuestro ordenador y la abrimos.</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Anaconda </a:t>
            </a:r>
            <a:r>
              <a:rPr lang="es-ES" dirty="0" err="1">
                <a:solidFill>
                  <a:schemeClr val="accent5">
                    <a:lumMod val="50000"/>
                  </a:schemeClr>
                </a:solidFill>
              </a:rPr>
              <a:t>Navigator</a:t>
            </a:r>
            <a:r>
              <a:rPr lang="es-ES" dirty="0">
                <a:solidFill>
                  <a:schemeClr val="accent5">
                    <a:lumMod val="50000"/>
                  </a:schemeClr>
                </a:solidFill>
              </a:rPr>
              <a:t> es una Interfaz Gráfica de Usuario (GUI por sus siglas en ingles) que nos permite correr aplicaciones (lanzar </a:t>
            </a:r>
            <a:r>
              <a:rPr lang="es-ES" dirty="0" err="1">
                <a:solidFill>
                  <a:schemeClr val="accent5">
                    <a:lumMod val="50000"/>
                  </a:schemeClr>
                </a:solidFill>
              </a:rPr>
              <a:t>IDEs</a:t>
            </a:r>
            <a:r>
              <a:rPr lang="es-ES" dirty="0">
                <a:solidFill>
                  <a:schemeClr val="accent5">
                    <a:lumMod val="50000"/>
                  </a:schemeClr>
                </a:solidFill>
              </a:rPr>
              <a:t>) o instalar diferentes paquetes sin necesidad de usar instrucciones por línea de comandos.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 día de hoy (Septiembre 22) la versión de Anaconda (Anaconda </a:t>
            </a:r>
            <a:r>
              <a:rPr lang="es-ES" dirty="0" err="1">
                <a:solidFill>
                  <a:schemeClr val="accent5">
                    <a:lumMod val="50000"/>
                  </a:schemeClr>
                </a:solidFill>
              </a:rPr>
              <a:t>Navigator</a:t>
            </a:r>
            <a:r>
              <a:rPr lang="es-ES" dirty="0">
                <a:solidFill>
                  <a:schemeClr val="accent5">
                    <a:lumMod val="50000"/>
                  </a:schemeClr>
                </a:solidFill>
              </a:rPr>
              <a:t> 1.4.0) incorpora Spyder 5.1.5 que da algunos problemas. Lo primero que vamos a hacer es actualizar a la versión Anaconda </a:t>
            </a:r>
            <a:r>
              <a:rPr lang="es-ES" dirty="0" err="1">
                <a:solidFill>
                  <a:schemeClr val="accent5">
                    <a:lumMod val="50000"/>
                  </a:schemeClr>
                </a:solidFill>
              </a:rPr>
              <a:t>Navigator</a:t>
            </a:r>
            <a:r>
              <a:rPr lang="es-ES" dirty="0">
                <a:solidFill>
                  <a:schemeClr val="accent5">
                    <a:lumMod val="50000"/>
                  </a:schemeClr>
                </a:solidFill>
              </a:rPr>
              <a:t> 2.2.0</a:t>
            </a:r>
          </a:p>
          <a:p>
            <a:pPr marL="285750" indent="-285750">
              <a:buFont typeface="Arial" panose="020B0604020202020204" pitchFamily="34" charset="0"/>
              <a:buChar char="•"/>
            </a:pPr>
            <a:endParaRPr lang="es-ES" dirty="0">
              <a:solidFill>
                <a:schemeClr val="accent5">
                  <a:lumMod val="50000"/>
                </a:schemeClr>
              </a:solidFill>
            </a:endParaRPr>
          </a:p>
        </p:txBody>
      </p:sp>
      <p:pic>
        <p:nvPicPr>
          <p:cNvPr id="7" name="Imagen 6">
            <a:extLst>
              <a:ext uri="{FF2B5EF4-FFF2-40B4-BE49-F238E27FC236}">
                <a16:creationId xmlns:a16="http://schemas.microsoft.com/office/drawing/2014/main" id="{5C3D1832-2FA9-47C0-93BE-8EE3D3103D77}"/>
              </a:ext>
            </a:extLst>
          </p:cNvPr>
          <p:cNvPicPr>
            <a:picLocks noChangeAspect="1"/>
          </p:cNvPicPr>
          <p:nvPr/>
        </p:nvPicPr>
        <p:blipFill rotWithShape="1">
          <a:blip r:embed="rId2"/>
          <a:srcRect l="3380" t="25758" r="39293" b="39596"/>
          <a:stretch/>
        </p:blipFill>
        <p:spPr>
          <a:xfrm>
            <a:off x="1546567" y="1811723"/>
            <a:ext cx="5897276" cy="2376055"/>
          </a:xfrm>
          <a:prstGeom prst="rect">
            <a:avLst/>
          </a:prstGeom>
        </p:spPr>
      </p:pic>
      <p:sp>
        <p:nvSpPr>
          <p:cNvPr id="3" name="Marcador de número de diapositiva 2">
            <a:extLst>
              <a:ext uri="{FF2B5EF4-FFF2-40B4-BE49-F238E27FC236}">
                <a16:creationId xmlns:a16="http://schemas.microsoft.com/office/drawing/2014/main" id="{C3ABBE41-3CE8-C1E5-9C36-11C9BCF0DBED}"/>
              </a:ext>
            </a:extLst>
          </p:cNvPr>
          <p:cNvSpPr>
            <a:spLocks noGrp="1"/>
          </p:cNvSpPr>
          <p:nvPr>
            <p:ph type="sldNum" sz="quarter" idx="12"/>
          </p:nvPr>
        </p:nvSpPr>
        <p:spPr/>
        <p:txBody>
          <a:bodyPr/>
          <a:lstStyle/>
          <a:p>
            <a:fld id="{AEDFCC94-4745-410C-B18E-20525921026C}" type="slidenum">
              <a:rPr lang="es-ES" smtClean="0"/>
              <a:t>5</a:t>
            </a:fld>
            <a:endParaRPr lang="es-ES"/>
          </a:p>
        </p:txBody>
      </p:sp>
    </p:spTree>
    <p:extLst>
      <p:ext uri="{BB962C8B-B14F-4D97-AF65-F5344CB8AC3E}">
        <p14:creationId xmlns:p14="http://schemas.microsoft.com/office/powerpoint/2010/main" val="568076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Hacer </a:t>
            </a:r>
            <a:r>
              <a:rPr lang="es-ES" dirty="0" err="1">
                <a:solidFill>
                  <a:schemeClr val="accent5">
                    <a:lumMod val="50000"/>
                  </a:schemeClr>
                </a:solidFill>
              </a:rPr>
              <a:t>click</a:t>
            </a:r>
            <a:r>
              <a:rPr lang="es-ES" dirty="0">
                <a:solidFill>
                  <a:schemeClr val="accent5">
                    <a:lumMod val="50000"/>
                  </a:schemeClr>
                </a:solidFill>
              </a:rPr>
              <a:t> en el botón ‘Run file’ en la barra de herramientas. (O pulsar F5)</a:t>
            </a:r>
          </a:p>
        </p:txBody>
      </p:sp>
      <p:pic>
        <p:nvPicPr>
          <p:cNvPr id="6" name="Imagen 5">
            <a:extLst>
              <a:ext uri="{FF2B5EF4-FFF2-40B4-BE49-F238E27FC236}">
                <a16:creationId xmlns:a16="http://schemas.microsoft.com/office/drawing/2014/main" id="{BD10B4FD-A43F-4190-8517-F8CA7423DF0E}"/>
              </a:ext>
            </a:extLst>
          </p:cNvPr>
          <p:cNvPicPr>
            <a:picLocks noChangeAspect="1"/>
          </p:cNvPicPr>
          <p:nvPr/>
        </p:nvPicPr>
        <p:blipFill rotWithShape="1">
          <a:blip r:embed="rId3"/>
          <a:srcRect r="57505" b="70926"/>
          <a:stretch/>
        </p:blipFill>
        <p:spPr>
          <a:xfrm>
            <a:off x="1075670" y="1958444"/>
            <a:ext cx="6606587" cy="3013374"/>
          </a:xfrm>
          <a:prstGeom prst="rect">
            <a:avLst/>
          </a:prstGeom>
        </p:spPr>
      </p:pic>
      <p:pic>
        <p:nvPicPr>
          <p:cNvPr id="3" name="Imagen 2">
            <a:extLst>
              <a:ext uri="{FF2B5EF4-FFF2-40B4-BE49-F238E27FC236}">
                <a16:creationId xmlns:a16="http://schemas.microsoft.com/office/drawing/2014/main" id="{9017A97A-93B9-4999-BE4E-25D6C1C3D106}"/>
              </a:ext>
            </a:extLst>
          </p:cNvPr>
          <p:cNvPicPr>
            <a:picLocks noChangeAspect="1"/>
          </p:cNvPicPr>
          <p:nvPr/>
        </p:nvPicPr>
        <p:blipFill>
          <a:blip r:embed="rId4"/>
          <a:stretch>
            <a:fillRect/>
          </a:stretch>
        </p:blipFill>
        <p:spPr>
          <a:xfrm>
            <a:off x="3135086" y="3992965"/>
            <a:ext cx="8915400" cy="2911696"/>
          </a:xfrm>
          <a:prstGeom prst="rect">
            <a:avLst/>
          </a:prstGeom>
        </p:spPr>
      </p:pic>
      <p:sp>
        <p:nvSpPr>
          <p:cNvPr id="9" name="Rectángulo: esquinas redondeadas 8">
            <a:extLst>
              <a:ext uri="{FF2B5EF4-FFF2-40B4-BE49-F238E27FC236}">
                <a16:creationId xmlns:a16="http://schemas.microsoft.com/office/drawing/2014/main" id="{D5B38AA9-A7AE-41F7-B624-E73BF50AF931}"/>
              </a:ext>
            </a:extLst>
          </p:cNvPr>
          <p:cNvSpPr/>
          <p:nvPr/>
        </p:nvSpPr>
        <p:spPr>
          <a:xfrm>
            <a:off x="3135086" y="3992965"/>
            <a:ext cx="8915400" cy="2967732"/>
          </a:xfrm>
          <a:prstGeom prst="roundRect">
            <a:avLst>
              <a:gd name="adj" fmla="val 4391"/>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hacia arriba 6">
            <a:extLst>
              <a:ext uri="{FF2B5EF4-FFF2-40B4-BE49-F238E27FC236}">
                <a16:creationId xmlns:a16="http://schemas.microsoft.com/office/drawing/2014/main" id="{71ED0D66-E195-46D0-B772-29F1CAB73988}"/>
              </a:ext>
            </a:extLst>
          </p:cNvPr>
          <p:cNvSpPr/>
          <p:nvPr/>
        </p:nvSpPr>
        <p:spPr>
          <a:xfrm rot="16200000">
            <a:off x="4636672" y="6146328"/>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713F0A74-9887-4AEB-9886-FA7047AB1C72}"/>
              </a:ext>
            </a:extLst>
          </p:cNvPr>
          <p:cNvSpPr/>
          <p:nvPr/>
        </p:nvSpPr>
        <p:spPr>
          <a:xfrm>
            <a:off x="6901660" y="3197522"/>
            <a:ext cx="5290340" cy="646331"/>
          </a:xfrm>
          <a:prstGeom prst="rect">
            <a:avLst/>
          </a:prstGeom>
          <a:solidFill>
            <a:schemeClr val="bg1"/>
          </a:solidFill>
        </p:spPr>
        <p:txBody>
          <a:bodyPr wrap="square">
            <a:spAutoFit/>
          </a:bodyPr>
          <a:lstStyle/>
          <a:p>
            <a:r>
              <a:rPr lang="es-ES" dirty="0">
                <a:solidFill>
                  <a:schemeClr val="accent5">
                    <a:lumMod val="50000"/>
                  </a:schemeClr>
                </a:solidFill>
              </a:rPr>
              <a:t>En la consola aparecerá el comando que se ha ejecutado (</a:t>
            </a:r>
            <a:r>
              <a:rPr lang="es-ES" dirty="0" err="1">
                <a:solidFill>
                  <a:schemeClr val="accent5">
                    <a:lumMod val="50000"/>
                  </a:schemeClr>
                </a:solidFill>
              </a:rPr>
              <a:t>runfile</a:t>
            </a:r>
            <a:r>
              <a:rPr lang="es-ES" dirty="0">
                <a:solidFill>
                  <a:schemeClr val="accent5">
                    <a:lumMod val="50000"/>
                  </a:schemeClr>
                </a:solidFill>
              </a:rPr>
              <a:t>) y el resultado de dicha ejecución</a:t>
            </a:r>
          </a:p>
        </p:txBody>
      </p:sp>
      <p:sp>
        <p:nvSpPr>
          <p:cNvPr id="11" name="Flecha: hacia arriba 10">
            <a:extLst>
              <a:ext uri="{FF2B5EF4-FFF2-40B4-BE49-F238E27FC236}">
                <a16:creationId xmlns:a16="http://schemas.microsoft.com/office/drawing/2014/main" id="{41F9E530-8E5A-497F-A233-B427AF7C4F65}"/>
              </a:ext>
            </a:extLst>
          </p:cNvPr>
          <p:cNvSpPr/>
          <p:nvPr/>
        </p:nvSpPr>
        <p:spPr>
          <a:xfrm rot="13708338">
            <a:off x="4740892" y="5188831"/>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a:extLst>
              <a:ext uri="{FF2B5EF4-FFF2-40B4-BE49-F238E27FC236}">
                <a16:creationId xmlns:a16="http://schemas.microsoft.com/office/drawing/2014/main" id="{5D6952C3-431A-4E94-9AAF-31513DDBB2F6}"/>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3" name="Rectángulo 12">
            <a:extLst>
              <a:ext uri="{FF2B5EF4-FFF2-40B4-BE49-F238E27FC236}">
                <a16:creationId xmlns:a16="http://schemas.microsoft.com/office/drawing/2014/main" id="{7C7FB719-1413-4F18-A119-1705B866FD6E}"/>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205ED80D-23FC-255F-C225-BF7FB3CB631C}"/>
              </a:ext>
            </a:extLst>
          </p:cNvPr>
          <p:cNvSpPr>
            <a:spLocks noGrp="1"/>
          </p:cNvSpPr>
          <p:nvPr>
            <p:ph type="sldNum" sz="quarter" idx="12"/>
          </p:nvPr>
        </p:nvSpPr>
        <p:spPr/>
        <p:txBody>
          <a:bodyPr/>
          <a:lstStyle/>
          <a:p>
            <a:fld id="{AEDFCC94-4745-410C-B18E-20525921026C}" type="slidenum">
              <a:rPr lang="es-ES" smtClean="0"/>
              <a:t>50</a:t>
            </a:fld>
            <a:endParaRPr lang="es-ES"/>
          </a:p>
        </p:txBody>
      </p:sp>
    </p:spTree>
    <p:extLst>
      <p:ext uri="{BB962C8B-B14F-4D97-AF65-F5344CB8AC3E}">
        <p14:creationId xmlns:p14="http://schemas.microsoft.com/office/powerpoint/2010/main" val="3057834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4" name="Rectángulo 13">
            <a:extLst>
              <a:ext uri="{FF2B5EF4-FFF2-40B4-BE49-F238E27FC236}">
                <a16:creationId xmlns:a16="http://schemas.microsoft.com/office/drawing/2014/main" id="{60A5604C-5878-41AF-BDA5-804183867B02}"/>
              </a:ext>
            </a:extLst>
          </p:cNvPr>
          <p:cNvSpPr/>
          <p:nvPr/>
        </p:nvSpPr>
        <p:spPr>
          <a:xfrm>
            <a:off x="504000" y="1440000"/>
            <a:ext cx="11467416" cy="369332"/>
          </a:xfrm>
          <a:prstGeom prst="rect">
            <a:avLst/>
          </a:prstGeom>
        </p:spPr>
        <p:txBody>
          <a:bodyPr wrap="square">
            <a:spAutoFit/>
          </a:bodyPr>
          <a:lstStyle/>
          <a:p>
            <a:pPr marL="342900" indent="-342900">
              <a:buFont typeface="+mj-lt"/>
              <a:buAutoNum type="arabicPeriod" startAt="2"/>
            </a:pPr>
            <a:r>
              <a:rPr lang="es-ES" dirty="0">
                <a:solidFill>
                  <a:schemeClr val="accent5">
                    <a:lumMod val="50000"/>
                  </a:schemeClr>
                </a:solidFill>
              </a:rPr>
              <a:t>Otra posibilidad es ejecutar el código directamente en la Consola.</a:t>
            </a:r>
          </a:p>
        </p:txBody>
      </p:sp>
      <p:pic>
        <p:nvPicPr>
          <p:cNvPr id="3" name="Imagen 2">
            <a:extLst>
              <a:ext uri="{FF2B5EF4-FFF2-40B4-BE49-F238E27FC236}">
                <a16:creationId xmlns:a16="http://schemas.microsoft.com/office/drawing/2014/main" id="{4C3C8719-6B37-47CE-BCC3-C9D522EC0FBC}"/>
              </a:ext>
            </a:extLst>
          </p:cNvPr>
          <p:cNvPicPr>
            <a:picLocks noChangeAspect="1"/>
          </p:cNvPicPr>
          <p:nvPr/>
        </p:nvPicPr>
        <p:blipFill rotWithShape="1">
          <a:blip r:embed="rId3"/>
          <a:srcRect t="2802"/>
          <a:stretch/>
        </p:blipFill>
        <p:spPr>
          <a:xfrm>
            <a:off x="1071677" y="2022184"/>
            <a:ext cx="8769531" cy="3395816"/>
          </a:xfrm>
          <a:prstGeom prst="rect">
            <a:avLst/>
          </a:prstGeom>
        </p:spPr>
      </p:pic>
      <p:sp>
        <p:nvSpPr>
          <p:cNvPr id="7" name="Flecha: hacia arriba 6">
            <a:extLst>
              <a:ext uri="{FF2B5EF4-FFF2-40B4-BE49-F238E27FC236}">
                <a16:creationId xmlns:a16="http://schemas.microsoft.com/office/drawing/2014/main" id="{71ED0D66-E195-46D0-B772-29F1CAB73988}"/>
              </a:ext>
            </a:extLst>
          </p:cNvPr>
          <p:cNvSpPr/>
          <p:nvPr/>
        </p:nvSpPr>
        <p:spPr>
          <a:xfrm rot="16200000">
            <a:off x="3873959" y="4390802"/>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B3FE2AC7-2B87-435B-8C30-56DD9397F973}"/>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B24188DA-57DB-4103-B361-2DF087DD8026}"/>
              </a:ext>
            </a:extLst>
          </p:cNvPr>
          <p:cNvSpPr/>
          <p:nvPr/>
        </p:nvSpPr>
        <p:spPr>
          <a:xfrm>
            <a:off x="106259" y="729773"/>
            <a:ext cx="11746741" cy="67710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sz="2000" b="1" dirty="0">
              <a:solidFill>
                <a:schemeClr val="accent5">
                  <a:lumMod val="50000"/>
                </a:schemeClr>
              </a:solidFill>
            </a:endParaRPr>
          </a:p>
          <a:p>
            <a:endParaRPr lang="es-ES" dirty="0">
              <a:solidFill>
                <a:schemeClr val="accent5">
                  <a:lumMod val="50000"/>
                </a:schemeClr>
              </a:solidFill>
            </a:endParaRPr>
          </a:p>
        </p:txBody>
      </p:sp>
      <p:sp>
        <p:nvSpPr>
          <p:cNvPr id="2" name="Marcador de número de diapositiva 1">
            <a:extLst>
              <a:ext uri="{FF2B5EF4-FFF2-40B4-BE49-F238E27FC236}">
                <a16:creationId xmlns:a16="http://schemas.microsoft.com/office/drawing/2014/main" id="{6E2258BA-3FE4-34FD-FCCA-B7D0C1728DCD}"/>
              </a:ext>
            </a:extLst>
          </p:cNvPr>
          <p:cNvSpPr>
            <a:spLocks noGrp="1"/>
          </p:cNvSpPr>
          <p:nvPr>
            <p:ph type="sldNum" sz="quarter" idx="12"/>
          </p:nvPr>
        </p:nvSpPr>
        <p:spPr/>
        <p:txBody>
          <a:bodyPr/>
          <a:lstStyle/>
          <a:p>
            <a:fld id="{AEDFCC94-4745-410C-B18E-20525921026C}" type="slidenum">
              <a:rPr lang="es-ES" smtClean="0"/>
              <a:t>51</a:t>
            </a:fld>
            <a:endParaRPr lang="es-ES"/>
          </a:p>
        </p:txBody>
      </p:sp>
    </p:spTree>
    <p:extLst>
      <p:ext uri="{BB962C8B-B14F-4D97-AF65-F5344CB8AC3E}">
        <p14:creationId xmlns:p14="http://schemas.microsoft.com/office/powerpoint/2010/main" val="2641397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923330"/>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B3DF9233-157A-4A3C-824E-43E64467D8CF}"/>
              </a:ext>
            </a:extLst>
          </p:cNvPr>
          <p:cNvPicPr>
            <a:picLocks noChangeAspect="1"/>
          </p:cNvPicPr>
          <p:nvPr/>
        </p:nvPicPr>
        <p:blipFill rotWithShape="1">
          <a:blip r:embed="rId3"/>
          <a:srcRect r="52002" b="70866"/>
          <a:stretch/>
        </p:blipFill>
        <p:spPr>
          <a:xfrm>
            <a:off x="1745969" y="1937880"/>
            <a:ext cx="7838804" cy="3171957"/>
          </a:xfrm>
          <a:prstGeom prst="rect">
            <a:avLst/>
          </a:prstGeom>
        </p:spPr>
      </p:pic>
      <p:sp>
        <p:nvSpPr>
          <p:cNvPr id="8" name="Flecha: hacia arriba 7">
            <a:extLst>
              <a:ext uri="{FF2B5EF4-FFF2-40B4-BE49-F238E27FC236}">
                <a16:creationId xmlns:a16="http://schemas.microsoft.com/office/drawing/2014/main" id="{0E78A8BC-E84F-469E-A2D8-DBBCBDDFBD3A}"/>
              </a:ext>
            </a:extLst>
          </p:cNvPr>
          <p:cNvSpPr/>
          <p:nvPr/>
        </p:nvSpPr>
        <p:spPr>
          <a:xfrm rot="3026787">
            <a:off x="1655969" y="2781365"/>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5" name="Marcador de número de diapositiva 4">
            <a:extLst>
              <a:ext uri="{FF2B5EF4-FFF2-40B4-BE49-F238E27FC236}">
                <a16:creationId xmlns:a16="http://schemas.microsoft.com/office/drawing/2014/main" id="{CE01F7E5-34CE-561D-D782-C236B6BF7C8C}"/>
              </a:ext>
            </a:extLst>
          </p:cNvPr>
          <p:cNvSpPr>
            <a:spLocks noGrp="1"/>
          </p:cNvSpPr>
          <p:nvPr>
            <p:ph type="sldNum" sz="quarter" idx="12"/>
          </p:nvPr>
        </p:nvSpPr>
        <p:spPr/>
        <p:txBody>
          <a:bodyPr/>
          <a:lstStyle/>
          <a:p>
            <a:fld id="{AEDFCC94-4745-410C-B18E-20525921026C}" type="slidenum">
              <a:rPr lang="es-ES" smtClean="0"/>
              <a:t>52</a:t>
            </a:fld>
            <a:endParaRPr lang="es-ES"/>
          </a:p>
        </p:txBody>
      </p:sp>
    </p:spTree>
    <p:extLst>
      <p:ext uri="{BB962C8B-B14F-4D97-AF65-F5344CB8AC3E}">
        <p14:creationId xmlns:p14="http://schemas.microsoft.com/office/powerpoint/2010/main" val="2055640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63BF79D-A842-4274-9394-2F5C3C601709}"/>
              </a:ext>
            </a:extLst>
          </p:cNvPr>
          <p:cNvPicPr>
            <a:picLocks noChangeAspect="1"/>
          </p:cNvPicPr>
          <p:nvPr/>
        </p:nvPicPr>
        <p:blipFill rotWithShape="1">
          <a:blip r:embed="rId3"/>
          <a:srcRect r="52013" b="69811"/>
          <a:stretch/>
        </p:blipFill>
        <p:spPr>
          <a:xfrm>
            <a:off x="1697478" y="1937880"/>
            <a:ext cx="7838804" cy="3287622"/>
          </a:xfrm>
          <a:prstGeom prst="rect">
            <a:avLst/>
          </a:prstGeom>
        </p:spPr>
      </p:pic>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1477328"/>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r>
              <a:rPr lang="es-ES" dirty="0">
                <a:solidFill>
                  <a:schemeClr val="accent5">
                    <a:lumMod val="50000"/>
                  </a:schemeClr>
                </a:solidFill>
              </a:rPr>
              <a:t>Seleccionar ‘New file’ en el menú ‘File’</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endParaRPr lang="es-ES" dirty="0">
              <a:solidFill>
                <a:schemeClr val="accent5">
                  <a:lumMod val="50000"/>
                </a:schemeClr>
              </a:solidFill>
            </a:endParaRP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sp>
        <p:nvSpPr>
          <p:cNvPr id="12" name="Flecha: hacia arriba 11">
            <a:extLst>
              <a:ext uri="{FF2B5EF4-FFF2-40B4-BE49-F238E27FC236}">
                <a16:creationId xmlns:a16="http://schemas.microsoft.com/office/drawing/2014/main" id="{CADFF9AB-3012-4A41-9F91-DC565F55EAB7}"/>
              </a:ext>
            </a:extLst>
          </p:cNvPr>
          <p:cNvSpPr/>
          <p:nvPr/>
        </p:nvSpPr>
        <p:spPr>
          <a:xfrm rot="18817929">
            <a:off x="2579572" y="2553000"/>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número de diapositiva 1">
            <a:extLst>
              <a:ext uri="{FF2B5EF4-FFF2-40B4-BE49-F238E27FC236}">
                <a16:creationId xmlns:a16="http://schemas.microsoft.com/office/drawing/2014/main" id="{84DDC519-B4F9-7C98-CF09-E33CB162B069}"/>
              </a:ext>
            </a:extLst>
          </p:cNvPr>
          <p:cNvSpPr>
            <a:spLocks noGrp="1"/>
          </p:cNvSpPr>
          <p:nvPr>
            <p:ph type="sldNum" sz="quarter" idx="12"/>
          </p:nvPr>
        </p:nvSpPr>
        <p:spPr/>
        <p:txBody>
          <a:bodyPr/>
          <a:lstStyle/>
          <a:p>
            <a:fld id="{AEDFCC94-4745-410C-B18E-20525921026C}" type="slidenum">
              <a:rPr lang="es-ES" smtClean="0"/>
              <a:t>53</a:t>
            </a:fld>
            <a:endParaRPr lang="es-ES"/>
          </a:p>
        </p:txBody>
      </p:sp>
    </p:spTree>
    <p:extLst>
      <p:ext uri="{BB962C8B-B14F-4D97-AF65-F5344CB8AC3E}">
        <p14:creationId xmlns:p14="http://schemas.microsoft.com/office/powerpoint/2010/main" val="578874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469727" y="1515451"/>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Si queremos escribir un código nuevo podemos:</a:t>
            </a:r>
          </a:p>
        </p:txBody>
      </p:sp>
      <p:sp>
        <p:nvSpPr>
          <p:cNvPr id="14" name="Rectángulo 13">
            <a:extLst>
              <a:ext uri="{FF2B5EF4-FFF2-40B4-BE49-F238E27FC236}">
                <a16:creationId xmlns:a16="http://schemas.microsoft.com/office/drawing/2014/main" id="{60A5604C-5878-41AF-BDA5-804183867B02}"/>
              </a:ext>
            </a:extLst>
          </p:cNvPr>
          <p:cNvSpPr/>
          <p:nvPr/>
        </p:nvSpPr>
        <p:spPr>
          <a:xfrm>
            <a:off x="469727" y="5263164"/>
            <a:ext cx="11467416" cy="1477328"/>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Pinchar en el icono ‘New file’ en la barra de herramientas. </a:t>
            </a:r>
            <a:r>
              <a:rPr lang="es-ES" dirty="0" err="1">
                <a:solidFill>
                  <a:schemeClr val="accent5">
                    <a:lumMod val="50000"/>
                  </a:schemeClr>
                </a:solidFill>
              </a:rPr>
              <a:t>Ctrl</a:t>
            </a:r>
            <a:r>
              <a:rPr lang="es-ES" dirty="0">
                <a:solidFill>
                  <a:schemeClr val="accent5">
                    <a:lumMod val="50000"/>
                  </a:schemeClr>
                </a:solidFill>
              </a:rPr>
              <a:t> + N</a:t>
            </a:r>
          </a:p>
          <a:p>
            <a:pPr marL="342900" indent="-342900">
              <a:buFont typeface="+mj-lt"/>
              <a:buAutoNum type="arabicPeriod"/>
            </a:pPr>
            <a:endParaRPr lang="es-ES" dirty="0">
              <a:solidFill>
                <a:schemeClr val="accent5">
                  <a:lumMod val="50000"/>
                </a:schemeClr>
              </a:solidFill>
            </a:endParaRPr>
          </a:p>
          <a:p>
            <a:pPr marL="342900" indent="-342900">
              <a:buFont typeface="+mj-lt"/>
              <a:buAutoNum type="arabicPeriod"/>
            </a:pPr>
            <a:r>
              <a:rPr lang="es-ES" dirty="0">
                <a:solidFill>
                  <a:schemeClr val="accent5">
                    <a:lumMod val="50000"/>
                  </a:schemeClr>
                </a:solidFill>
              </a:rPr>
              <a:t>Seleccionar ‘New file’ en el menú ‘File’</a:t>
            </a:r>
          </a:p>
          <a:p>
            <a:pPr marL="342900" indent="-342900">
              <a:buFont typeface="+mj-lt"/>
              <a:buAutoNum type="arabicPeriod"/>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Aparecerá un nuevo fichero ‘untitled1.py’ en la carpeta de trabajo en el que podemos escribir el nuevo programa</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Hola_Mundo.py</a:t>
            </a:r>
            <a:endParaRPr lang="es-ES" dirty="0">
              <a:solidFill>
                <a:schemeClr val="accent5">
                  <a:lumMod val="50000"/>
                </a:schemeClr>
              </a:solidFill>
            </a:endParaRPr>
          </a:p>
        </p:txBody>
      </p:sp>
      <p:pic>
        <p:nvPicPr>
          <p:cNvPr id="13" name="Imagen 12">
            <a:extLst>
              <a:ext uri="{FF2B5EF4-FFF2-40B4-BE49-F238E27FC236}">
                <a16:creationId xmlns:a16="http://schemas.microsoft.com/office/drawing/2014/main" id="{5884BF10-7C9C-4DFF-8B1E-E55EA9E0C936}"/>
              </a:ext>
            </a:extLst>
          </p:cNvPr>
          <p:cNvPicPr>
            <a:picLocks noChangeAspect="1"/>
          </p:cNvPicPr>
          <p:nvPr/>
        </p:nvPicPr>
        <p:blipFill>
          <a:blip r:embed="rId3"/>
          <a:stretch>
            <a:fillRect/>
          </a:stretch>
        </p:blipFill>
        <p:spPr>
          <a:xfrm>
            <a:off x="1697478" y="1937880"/>
            <a:ext cx="7869145" cy="3056457"/>
          </a:xfrm>
          <a:prstGeom prst="rect">
            <a:avLst/>
          </a:prstGeom>
        </p:spPr>
      </p:pic>
      <p:sp>
        <p:nvSpPr>
          <p:cNvPr id="15" name="Flecha: hacia arriba 14">
            <a:extLst>
              <a:ext uri="{FF2B5EF4-FFF2-40B4-BE49-F238E27FC236}">
                <a16:creationId xmlns:a16="http://schemas.microsoft.com/office/drawing/2014/main" id="{020200D9-C984-438F-9702-2CC91E3FA876}"/>
              </a:ext>
            </a:extLst>
          </p:cNvPr>
          <p:cNvSpPr/>
          <p:nvPr/>
        </p:nvSpPr>
        <p:spPr>
          <a:xfrm rot="18817929">
            <a:off x="4214608" y="3413302"/>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Flecha: hacia arriba 15">
            <a:extLst>
              <a:ext uri="{FF2B5EF4-FFF2-40B4-BE49-F238E27FC236}">
                <a16:creationId xmlns:a16="http://schemas.microsoft.com/office/drawing/2014/main" id="{8D5A7135-8642-466E-A841-8C6AD5FD7B8A}"/>
              </a:ext>
            </a:extLst>
          </p:cNvPr>
          <p:cNvSpPr/>
          <p:nvPr/>
        </p:nvSpPr>
        <p:spPr>
          <a:xfrm rot="18817929">
            <a:off x="7887448" y="3093387"/>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número de diapositiva 1">
            <a:extLst>
              <a:ext uri="{FF2B5EF4-FFF2-40B4-BE49-F238E27FC236}">
                <a16:creationId xmlns:a16="http://schemas.microsoft.com/office/drawing/2014/main" id="{91DB4084-B8E1-895C-9215-D664034971DB}"/>
              </a:ext>
            </a:extLst>
          </p:cNvPr>
          <p:cNvSpPr>
            <a:spLocks noGrp="1"/>
          </p:cNvSpPr>
          <p:nvPr>
            <p:ph type="sldNum" sz="quarter" idx="12"/>
          </p:nvPr>
        </p:nvSpPr>
        <p:spPr/>
        <p:txBody>
          <a:bodyPr/>
          <a:lstStyle/>
          <a:p>
            <a:fld id="{AEDFCC94-4745-410C-B18E-20525921026C}" type="slidenum">
              <a:rPr lang="es-ES" smtClean="0"/>
              <a:t>54</a:t>
            </a:fld>
            <a:endParaRPr lang="es-ES"/>
          </a:p>
        </p:txBody>
      </p:sp>
    </p:spTree>
    <p:extLst>
      <p:ext uri="{BB962C8B-B14F-4D97-AF65-F5344CB8AC3E}">
        <p14:creationId xmlns:p14="http://schemas.microsoft.com/office/powerpoint/2010/main" val="169367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2585323"/>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en Windows</a:t>
            </a: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0D3F9C5E-C7D9-4C45-936B-C213D2E97B6C}"/>
              </a:ext>
            </a:extLst>
          </p:cNvPr>
          <p:cNvPicPr>
            <a:picLocks noChangeAspect="1"/>
          </p:cNvPicPr>
          <p:nvPr/>
        </p:nvPicPr>
        <p:blipFill rotWithShape="1">
          <a:blip r:embed="rId3"/>
          <a:srcRect l="374" t="21636" r="36924"/>
          <a:stretch/>
        </p:blipFill>
        <p:spPr>
          <a:xfrm>
            <a:off x="4035406" y="3590658"/>
            <a:ext cx="3345500" cy="2787443"/>
          </a:xfrm>
          <a:prstGeom prst="rect">
            <a:avLst/>
          </a:prstGeom>
        </p:spPr>
      </p:pic>
      <p:sp>
        <p:nvSpPr>
          <p:cNvPr id="11" name="Flecha: hacia arriba 10">
            <a:extLst>
              <a:ext uri="{FF2B5EF4-FFF2-40B4-BE49-F238E27FC236}">
                <a16:creationId xmlns:a16="http://schemas.microsoft.com/office/drawing/2014/main" id="{AED3A389-172E-4594-86B3-61C38740F4F1}"/>
              </a:ext>
            </a:extLst>
          </p:cNvPr>
          <p:cNvSpPr/>
          <p:nvPr/>
        </p:nvSpPr>
        <p:spPr>
          <a:xfrm rot="3026787">
            <a:off x="4273233" y="6302079"/>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Flecha: hacia arriba 11">
            <a:extLst>
              <a:ext uri="{FF2B5EF4-FFF2-40B4-BE49-F238E27FC236}">
                <a16:creationId xmlns:a16="http://schemas.microsoft.com/office/drawing/2014/main" id="{C2F8F1B0-E49F-4B32-8C73-7A788C7B5E9D}"/>
              </a:ext>
            </a:extLst>
          </p:cNvPr>
          <p:cNvSpPr/>
          <p:nvPr/>
        </p:nvSpPr>
        <p:spPr>
          <a:xfrm rot="16200000">
            <a:off x="6204000" y="4584508"/>
            <a:ext cx="180000" cy="396000"/>
          </a:xfrm>
          <a:prstGeom prst="upArrow">
            <a:avLst>
              <a:gd name="adj1" fmla="val 50000"/>
              <a:gd name="adj2" fmla="val 7705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Marcador de número de diapositiva 4">
            <a:extLst>
              <a:ext uri="{FF2B5EF4-FFF2-40B4-BE49-F238E27FC236}">
                <a16:creationId xmlns:a16="http://schemas.microsoft.com/office/drawing/2014/main" id="{C01F18DF-7E7E-978B-2EE6-6C561DA66F6D}"/>
              </a:ext>
            </a:extLst>
          </p:cNvPr>
          <p:cNvSpPr>
            <a:spLocks noGrp="1"/>
          </p:cNvSpPr>
          <p:nvPr>
            <p:ph type="sldNum" sz="quarter" idx="12"/>
          </p:nvPr>
        </p:nvSpPr>
        <p:spPr/>
        <p:txBody>
          <a:bodyPr/>
          <a:lstStyle/>
          <a:p>
            <a:fld id="{AEDFCC94-4745-410C-B18E-20525921026C}" type="slidenum">
              <a:rPr lang="es-ES" smtClean="0"/>
              <a:t>55</a:t>
            </a:fld>
            <a:endParaRPr lang="es-ES"/>
          </a:p>
        </p:txBody>
      </p:sp>
    </p:spTree>
    <p:extLst>
      <p:ext uri="{BB962C8B-B14F-4D97-AF65-F5344CB8AC3E}">
        <p14:creationId xmlns:p14="http://schemas.microsoft.com/office/powerpoint/2010/main" val="405140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3139321"/>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en Windows.</a:t>
            </a:r>
          </a:p>
          <a:p>
            <a:pPr marL="800100" lvl="1" indent="-342900">
              <a:buFont typeface="Wingdings" panose="05000000000000000000" pitchFamily="2" charset="2"/>
              <a:buChar char="ü"/>
            </a:pPr>
            <a:r>
              <a:rPr lang="es-ES" dirty="0" err="1">
                <a:solidFill>
                  <a:schemeClr val="accent5">
                    <a:lumMod val="50000"/>
                  </a:schemeClr>
                </a:solidFill>
              </a:rPr>
              <a:t>Muevete</a:t>
            </a:r>
            <a:r>
              <a:rPr lang="es-ES" dirty="0">
                <a:solidFill>
                  <a:schemeClr val="accent5">
                    <a:lumMod val="50000"/>
                  </a:schemeClr>
                </a:solidFill>
              </a:rPr>
              <a:t> por los directorios hasta llegar a la carpeta que has creado.</a:t>
            </a:r>
          </a:p>
          <a:p>
            <a:pPr lvl="1"/>
            <a:endParaRPr lang="es-ES" dirty="0">
              <a:solidFill>
                <a:schemeClr val="accent5">
                  <a:lumMod val="50000"/>
                </a:schemeClr>
              </a:solidFill>
            </a:endParaRP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5" name="Imagen 4">
            <a:extLst>
              <a:ext uri="{FF2B5EF4-FFF2-40B4-BE49-F238E27FC236}">
                <a16:creationId xmlns:a16="http://schemas.microsoft.com/office/drawing/2014/main" id="{8337E34D-FCBB-4B9B-B3E1-17E0614881DB}"/>
              </a:ext>
            </a:extLst>
          </p:cNvPr>
          <p:cNvPicPr>
            <a:picLocks noChangeAspect="1"/>
          </p:cNvPicPr>
          <p:nvPr/>
        </p:nvPicPr>
        <p:blipFill rotWithShape="1">
          <a:blip r:embed="rId3"/>
          <a:srcRect l="2132" t="3273" r="38094" b="56726"/>
          <a:stretch/>
        </p:blipFill>
        <p:spPr>
          <a:xfrm>
            <a:off x="3021535" y="3794486"/>
            <a:ext cx="6148929" cy="2743200"/>
          </a:xfrm>
          <a:prstGeom prst="rect">
            <a:avLst/>
          </a:prstGeom>
        </p:spPr>
      </p:pic>
      <p:sp>
        <p:nvSpPr>
          <p:cNvPr id="2" name="Marcador de número de diapositiva 1">
            <a:extLst>
              <a:ext uri="{FF2B5EF4-FFF2-40B4-BE49-F238E27FC236}">
                <a16:creationId xmlns:a16="http://schemas.microsoft.com/office/drawing/2014/main" id="{32D67DFD-513B-4535-6F61-EEEB13597AED}"/>
              </a:ext>
            </a:extLst>
          </p:cNvPr>
          <p:cNvSpPr>
            <a:spLocks noGrp="1"/>
          </p:cNvSpPr>
          <p:nvPr>
            <p:ph type="sldNum" sz="quarter" idx="12"/>
          </p:nvPr>
        </p:nvSpPr>
        <p:spPr/>
        <p:txBody>
          <a:bodyPr/>
          <a:lstStyle/>
          <a:p>
            <a:fld id="{AEDFCC94-4745-410C-B18E-20525921026C}" type="slidenum">
              <a:rPr lang="es-ES" smtClean="0"/>
              <a:t>56</a:t>
            </a:fld>
            <a:endParaRPr lang="es-ES"/>
          </a:p>
        </p:txBody>
      </p:sp>
    </p:spTree>
    <p:extLst>
      <p:ext uri="{BB962C8B-B14F-4D97-AF65-F5344CB8AC3E}">
        <p14:creationId xmlns:p14="http://schemas.microsoft.com/office/powerpoint/2010/main" val="3209326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3416320"/>
          </a:xfrm>
          <a:prstGeom prst="rect">
            <a:avLst/>
          </a:prstGeom>
        </p:spPr>
        <p:txBody>
          <a:bodyPr wrap="square">
            <a:spAutoFit/>
          </a:bodyPr>
          <a:lstStyle/>
          <a:p>
            <a:pPr marL="342900" indent="-342900">
              <a:buFont typeface="+mj-lt"/>
              <a:buAutoNum type="arabicPeriod"/>
            </a:pPr>
            <a:r>
              <a:rPr lang="es-ES" dirty="0">
                <a:solidFill>
                  <a:schemeClr val="accent5">
                    <a:lumMod val="50000"/>
                  </a:schemeClr>
                </a:solidFill>
              </a:rPr>
              <a:t>Puesta en marcha </a:t>
            </a:r>
          </a:p>
          <a:p>
            <a:pPr marL="800100" lvl="1" indent="-342900">
              <a:buFont typeface="Wingdings" panose="05000000000000000000" pitchFamily="2" charset="2"/>
              <a:buChar char="ü"/>
            </a:pPr>
            <a:r>
              <a:rPr lang="es-ES" dirty="0">
                <a:solidFill>
                  <a:schemeClr val="accent5">
                    <a:lumMod val="50000"/>
                  </a:schemeClr>
                </a:solidFill>
              </a:rPr>
              <a:t>Sigue los pasos para instalar el IDE Spyder en tu ordenador.</a:t>
            </a:r>
          </a:p>
          <a:p>
            <a:pPr marL="800100" lvl="1" indent="-342900">
              <a:buFont typeface="Wingdings" panose="05000000000000000000" pitchFamily="2" charset="2"/>
              <a:buChar char="ü"/>
            </a:pPr>
            <a:r>
              <a:rPr lang="es-ES" dirty="0">
                <a:solidFill>
                  <a:schemeClr val="accent5">
                    <a:lumMod val="50000"/>
                  </a:schemeClr>
                </a:solidFill>
              </a:rPr>
              <a:t>Crea un directorio </a:t>
            </a:r>
            <a:r>
              <a:rPr lang="es-ES" i="1" dirty="0">
                <a:solidFill>
                  <a:schemeClr val="accent5">
                    <a:lumMod val="50000"/>
                  </a:schemeClr>
                </a:solidFill>
              </a:rPr>
              <a:t>Informática</a:t>
            </a:r>
            <a:r>
              <a:rPr lang="es-ES" dirty="0">
                <a:solidFill>
                  <a:schemeClr val="accent5">
                    <a:lumMod val="50000"/>
                  </a:schemeClr>
                </a:solidFill>
              </a:rPr>
              <a:t> en tu equipo. Dentro de este, una carpeta </a:t>
            </a:r>
            <a:r>
              <a:rPr lang="es-ES" i="1" dirty="0">
                <a:solidFill>
                  <a:schemeClr val="accent5">
                    <a:lumMod val="50000"/>
                  </a:schemeClr>
                </a:solidFill>
              </a:rPr>
              <a:t>Tema_1</a:t>
            </a:r>
            <a:r>
              <a:rPr lang="es-ES" dirty="0">
                <a:solidFill>
                  <a:schemeClr val="accent5">
                    <a:lumMod val="50000"/>
                  </a:schemeClr>
                </a:solidFill>
              </a:rPr>
              <a:t>.</a:t>
            </a:r>
          </a:p>
          <a:p>
            <a:pPr marL="800100" lvl="1" indent="-342900">
              <a:buFont typeface="Wingdings" panose="05000000000000000000" pitchFamily="2" charset="2"/>
              <a:buChar char="ü"/>
            </a:pPr>
            <a:r>
              <a:rPr lang="es-ES" dirty="0">
                <a:solidFill>
                  <a:schemeClr val="accent5">
                    <a:lumMod val="50000"/>
                  </a:schemeClr>
                </a:solidFill>
              </a:rPr>
              <a:t>Abre el IDE Spyder y genera un fichero nuevo, de nombre </a:t>
            </a:r>
            <a:r>
              <a:rPr lang="es-ES" i="1" dirty="0">
                <a:solidFill>
                  <a:schemeClr val="accent5">
                    <a:lumMod val="50000"/>
                  </a:schemeClr>
                </a:solidFill>
              </a:rPr>
              <a:t>Hola_Mundo.py. </a:t>
            </a:r>
            <a:r>
              <a:rPr lang="es-ES" dirty="0">
                <a:solidFill>
                  <a:schemeClr val="accent5">
                    <a:lumMod val="50000"/>
                  </a:schemeClr>
                </a:solidFill>
              </a:rPr>
              <a:t>Modifica la cabecera para que informe sobre la funcionalidad del código. Escribe en una línea la sentencia: </a:t>
            </a:r>
            <a:r>
              <a:rPr lang="es-ES" dirty="0" err="1">
                <a:solidFill>
                  <a:srgbClr val="0070C0"/>
                </a:solidFill>
                <a:latin typeface="Courier New" panose="02070309020205020404" pitchFamily="49" charset="0"/>
                <a:cs typeface="Courier New" panose="02070309020205020404" pitchFamily="49" charset="0"/>
              </a:rPr>
              <a:t>print</a:t>
            </a:r>
            <a:r>
              <a:rPr lang="es-ES" dirty="0">
                <a:solidFill>
                  <a:srgbClr val="0070C0"/>
                </a:solidFill>
                <a:latin typeface="Courier New" panose="02070309020205020404" pitchFamily="49" charset="0"/>
                <a:cs typeface="Courier New" panose="02070309020205020404" pitchFamily="49" charset="0"/>
              </a:rPr>
              <a:t>(</a:t>
            </a:r>
            <a:r>
              <a:rPr lang="es-ES" dirty="0">
                <a:solidFill>
                  <a:schemeClr val="accent6">
                    <a:lumMod val="75000"/>
                  </a:schemeClr>
                </a:solidFill>
                <a:latin typeface="Courier New" panose="02070309020205020404" pitchFamily="49" charset="0"/>
                <a:cs typeface="Courier New" panose="02070309020205020404" pitchFamily="49" charset="0"/>
              </a:rPr>
              <a:t>“Hola Mundo”</a:t>
            </a:r>
            <a:r>
              <a:rPr lang="es-ES" dirty="0">
                <a:solidFill>
                  <a:schemeClr val="accent5">
                    <a:lumMod val="50000"/>
                  </a:schemeClr>
                </a:solidFill>
                <a:latin typeface="Courier New" panose="02070309020205020404" pitchFamily="49" charset="0"/>
                <a:cs typeface="Courier New" panose="02070309020205020404" pitchFamily="49" charset="0"/>
              </a:rPr>
              <a:t>)</a:t>
            </a:r>
            <a:r>
              <a:rPr lang="es-ES" dirty="0">
                <a:solidFill>
                  <a:schemeClr val="accent5">
                    <a:lumMod val="50000"/>
                  </a:schemeClr>
                </a:solidFill>
              </a:rPr>
              <a:t> </a:t>
            </a:r>
          </a:p>
          <a:p>
            <a:pPr marL="800100" lvl="1" indent="-342900">
              <a:buFont typeface="Wingdings" panose="05000000000000000000" pitchFamily="2" charset="2"/>
              <a:buChar char="ü"/>
            </a:pPr>
            <a:r>
              <a:rPr lang="es-ES" dirty="0">
                <a:solidFill>
                  <a:schemeClr val="accent5">
                    <a:lumMod val="50000"/>
                  </a:schemeClr>
                </a:solidFill>
              </a:rPr>
              <a:t>Guarda el fichero en la carpeta que has creado.</a:t>
            </a:r>
          </a:p>
          <a:p>
            <a:pPr marL="800100" lvl="1" indent="-342900">
              <a:buFont typeface="Wingdings" panose="05000000000000000000" pitchFamily="2" charset="2"/>
              <a:buChar char="ü"/>
            </a:pPr>
            <a:r>
              <a:rPr lang="es-ES" dirty="0" err="1">
                <a:solidFill>
                  <a:schemeClr val="accent5">
                    <a:lumMod val="50000"/>
                  </a:schemeClr>
                </a:solidFill>
              </a:rPr>
              <a:t>Ejecutalo</a:t>
            </a:r>
            <a:r>
              <a:rPr lang="es-ES" dirty="0">
                <a:solidFill>
                  <a:schemeClr val="accent5">
                    <a:lumMod val="50000"/>
                  </a:schemeClr>
                </a:solidFill>
              </a:rPr>
              <a:t> pulsando el botón en la barra de herramientas y desde la consola.</a:t>
            </a:r>
          </a:p>
          <a:p>
            <a:pPr marL="800100" lvl="1" indent="-342900">
              <a:buFont typeface="Wingdings" panose="05000000000000000000" pitchFamily="2" charset="2"/>
              <a:buChar char="ü"/>
            </a:pPr>
            <a:r>
              <a:rPr lang="es-ES" dirty="0">
                <a:solidFill>
                  <a:schemeClr val="accent5">
                    <a:lumMod val="50000"/>
                  </a:schemeClr>
                </a:solidFill>
              </a:rPr>
              <a:t>Abre un Terminal nuevo (en Linux o Mac) o una ventana de Símbolo de Sistema (</a:t>
            </a:r>
            <a:r>
              <a:rPr lang="es-ES" dirty="0" err="1">
                <a:solidFill>
                  <a:schemeClr val="accent5">
                    <a:lumMod val="50000"/>
                  </a:schemeClr>
                </a:solidFill>
              </a:rPr>
              <a:t>cmd</a:t>
            </a:r>
            <a:r>
              <a:rPr lang="es-ES" dirty="0">
                <a:solidFill>
                  <a:schemeClr val="accent5">
                    <a:lumMod val="50000"/>
                  </a:schemeClr>
                </a:solidFill>
              </a:rPr>
              <a:t>) en Windows.</a:t>
            </a:r>
          </a:p>
          <a:p>
            <a:pPr marL="800100" lvl="1" indent="-342900">
              <a:buFont typeface="Wingdings" panose="05000000000000000000" pitchFamily="2" charset="2"/>
              <a:buChar char="ü"/>
            </a:pPr>
            <a:r>
              <a:rPr lang="es-ES" dirty="0" err="1">
                <a:solidFill>
                  <a:schemeClr val="accent5">
                    <a:lumMod val="50000"/>
                  </a:schemeClr>
                </a:solidFill>
              </a:rPr>
              <a:t>Muevete</a:t>
            </a:r>
            <a:r>
              <a:rPr lang="es-ES" dirty="0">
                <a:solidFill>
                  <a:schemeClr val="accent5">
                    <a:lumMod val="50000"/>
                  </a:schemeClr>
                </a:solidFill>
              </a:rPr>
              <a:t> por los directorios hasta llegar a la carpeta que has creado.</a:t>
            </a:r>
          </a:p>
          <a:p>
            <a:pPr marL="800100" lvl="1" indent="-342900">
              <a:buFont typeface="Wingdings" panose="05000000000000000000" pitchFamily="2" charset="2"/>
              <a:buChar char="ü"/>
            </a:pPr>
            <a:r>
              <a:rPr lang="es-ES" dirty="0">
                <a:solidFill>
                  <a:schemeClr val="accent5">
                    <a:lumMod val="50000"/>
                  </a:schemeClr>
                </a:solidFill>
              </a:rPr>
              <a:t>Escribe </a:t>
            </a:r>
            <a:r>
              <a:rPr lang="es-ES" i="1" dirty="0" err="1">
                <a:solidFill>
                  <a:schemeClr val="accent5">
                    <a:lumMod val="50000"/>
                  </a:schemeClr>
                </a:solidFill>
              </a:rPr>
              <a:t>py</a:t>
            </a:r>
            <a:r>
              <a:rPr lang="es-ES" i="1" dirty="0">
                <a:solidFill>
                  <a:schemeClr val="accent5">
                    <a:lumMod val="50000"/>
                  </a:schemeClr>
                </a:solidFill>
              </a:rPr>
              <a:t> Hola_Mundo.py </a:t>
            </a:r>
            <a:r>
              <a:rPr lang="es-ES" dirty="0">
                <a:solidFill>
                  <a:schemeClr val="accent5">
                    <a:lumMod val="50000"/>
                  </a:schemeClr>
                </a:solidFill>
              </a:rPr>
              <a:t>para ejecutar el código desde el Terminal/</a:t>
            </a:r>
            <a:r>
              <a:rPr lang="es-ES" dirty="0" err="1">
                <a:solidFill>
                  <a:schemeClr val="accent5">
                    <a:lumMod val="50000"/>
                  </a:schemeClr>
                </a:solidFill>
              </a:rPr>
              <a:t>cmd</a:t>
            </a:r>
            <a:r>
              <a:rPr lang="es-ES" dirty="0">
                <a:solidFill>
                  <a:schemeClr val="accent5">
                    <a:lumMod val="50000"/>
                  </a:schemeClr>
                </a:solidFill>
              </a:rPr>
              <a:t>.</a:t>
            </a:r>
          </a:p>
          <a:p>
            <a:pPr lvl="1"/>
            <a:endParaRPr lang="es-ES" dirty="0">
              <a:solidFill>
                <a:schemeClr val="accent5">
                  <a:lumMod val="50000"/>
                </a:schemeClr>
              </a:solidFill>
            </a:endParaRP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2" name="Imagen 1">
            <a:extLst>
              <a:ext uri="{FF2B5EF4-FFF2-40B4-BE49-F238E27FC236}">
                <a16:creationId xmlns:a16="http://schemas.microsoft.com/office/drawing/2014/main" id="{20359D5A-87EB-4DE5-93C6-6EA4E3906F7B}"/>
              </a:ext>
            </a:extLst>
          </p:cNvPr>
          <p:cNvPicPr>
            <a:picLocks noChangeAspect="1"/>
          </p:cNvPicPr>
          <p:nvPr/>
        </p:nvPicPr>
        <p:blipFill rotWithShape="1">
          <a:blip r:embed="rId3"/>
          <a:srcRect l="2132" t="33453" r="37358" b="52016"/>
          <a:stretch/>
        </p:blipFill>
        <p:spPr>
          <a:xfrm>
            <a:off x="1616170" y="4424163"/>
            <a:ext cx="8687176" cy="1390765"/>
          </a:xfrm>
          <a:prstGeom prst="rect">
            <a:avLst/>
          </a:prstGeom>
        </p:spPr>
      </p:pic>
      <p:sp>
        <p:nvSpPr>
          <p:cNvPr id="5" name="Marcador de número de diapositiva 4">
            <a:extLst>
              <a:ext uri="{FF2B5EF4-FFF2-40B4-BE49-F238E27FC236}">
                <a16:creationId xmlns:a16="http://schemas.microsoft.com/office/drawing/2014/main" id="{AC74B903-A404-75E4-5826-1CAAA032DE55}"/>
              </a:ext>
            </a:extLst>
          </p:cNvPr>
          <p:cNvSpPr>
            <a:spLocks noGrp="1"/>
          </p:cNvSpPr>
          <p:nvPr>
            <p:ph type="sldNum" sz="quarter" idx="12"/>
          </p:nvPr>
        </p:nvSpPr>
        <p:spPr/>
        <p:txBody>
          <a:bodyPr/>
          <a:lstStyle/>
          <a:p>
            <a:fld id="{AEDFCC94-4745-410C-B18E-20525921026C}" type="slidenum">
              <a:rPr lang="es-ES" smtClean="0"/>
              <a:t>57</a:t>
            </a:fld>
            <a:endParaRPr lang="es-ES"/>
          </a:p>
        </p:txBody>
      </p:sp>
    </p:spTree>
    <p:extLst>
      <p:ext uri="{BB962C8B-B14F-4D97-AF65-F5344CB8AC3E}">
        <p14:creationId xmlns:p14="http://schemas.microsoft.com/office/powerpoint/2010/main" val="1685405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1" name="Subtítulo 2">
            <a:extLst>
              <a:ext uri="{FF2B5EF4-FFF2-40B4-BE49-F238E27FC236}">
                <a16:creationId xmlns:a16="http://schemas.microsoft.com/office/drawing/2014/main" id="{B16E4740-1A1E-4DF2-A1B7-7962F6CC99C3}"/>
              </a:ext>
            </a:extLst>
          </p:cNvPr>
          <p:cNvSpPr>
            <a:spLocks noGrp="1"/>
          </p:cNvSpPr>
          <p:nvPr>
            <p:ph type="subTitle" idx="1"/>
          </p:nvPr>
        </p:nvSpPr>
        <p:spPr>
          <a:xfrm>
            <a:off x="1080000" y="900000"/>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Primer Programa en Python. Guía de Estilo</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Comentarios en Python.</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Sangrado (</a:t>
            </a:r>
            <a:r>
              <a:rPr lang="es-ES" sz="2000" b="1" dirty="0" err="1">
                <a:solidFill>
                  <a:schemeClr val="accent5">
                    <a:lumMod val="50000"/>
                  </a:schemeClr>
                </a:solidFill>
                <a:latin typeface="Arial Rounded MT Bold" panose="020F0704030504030204" pitchFamily="34" charset="0"/>
              </a:rPr>
              <a:t>indentación</a:t>
            </a:r>
            <a:r>
              <a:rPr lang="es-ES" sz="2000" b="1" dirty="0">
                <a:solidFill>
                  <a:schemeClr val="accent5">
                    <a:lumMod val="50000"/>
                  </a:schemeClr>
                </a:solidFill>
                <a:latin typeface="Arial Rounded MT Bold" panose="020F0704030504030204" pitchFamily="34" charset="0"/>
              </a:rPr>
              <a:t>).</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Expresiones y sentencias.</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Tipos de Datos.	</a:t>
            </a:r>
          </a:p>
          <a:p>
            <a:pPr marL="457200" indent="-457200" algn="l">
              <a:lnSpc>
                <a:spcPct val="150000"/>
              </a:lnSpc>
              <a:buFont typeface="Arial" panose="020B0604020202020204" pitchFamily="34" charset="0"/>
              <a:buChar char="•"/>
            </a:pPr>
            <a:r>
              <a:rPr lang="es-ES" sz="2000" dirty="0">
                <a:ln w="12700">
                  <a:solidFill>
                    <a:schemeClr val="accent1">
                      <a:lumMod val="75000"/>
                    </a:schemeClr>
                  </a:solidFill>
                </a:ln>
                <a:noFill/>
                <a:latin typeface="Arial Rounded MT Bold" panose="020F0704030504030204" pitchFamily="34" charset="0"/>
              </a:rPr>
              <a:t>Entrada por teclado y salida por pantalla.</a:t>
            </a:r>
          </a:p>
        </p:txBody>
      </p:sp>
    </p:spTree>
    <p:extLst>
      <p:ext uri="{BB962C8B-B14F-4D97-AF65-F5344CB8AC3E}">
        <p14:creationId xmlns:p14="http://schemas.microsoft.com/office/powerpoint/2010/main" val="682930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77784E9-B862-41B2-BED7-51E1AC201019}"/>
              </a:ext>
            </a:extLst>
          </p:cNvPr>
          <p:cNvPicPr>
            <a:picLocks noChangeAspect="1"/>
          </p:cNvPicPr>
          <p:nvPr/>
        </p:nvPicPr>
        <p:blipFill>
          <a:blip r:embed="rId2"/>
          <a:stretch>
            <a:fillRect/>
          </a:stretch>
        </p:blipFill>
        <p:spPr>
          <a:xfrm>
            <a:off x="316338" y="1636694"/>
            <a:ext cx="7123446" cy="4235762"/>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Cerrar llave 7">
            <a:extLst>
              <a:ext uri="{FF2B5EF4-FFF2-40B4-BE49-F238E27FC236}">
                <a16:creationId xmlns:a16="http://schemas.microsoft.com/office/drawing/2014/main" id="{8095F340-A0BD-4BEC-9970-17CA1D403F32}"/>
              </a:ext>
            </a:extLst>
          </p:cNvPr>
          <p:cNvSpPr/>
          <p:nvPr/>
        </p:nvSpPr>
        <p:spPr>
          <a:xfrm>
            <a:off x="7351539" y="2156700"/>
            <a:ext cx="290199" cy="1182058"/>
          </a:xfrm>
          <a:prstGeom prst="rightBrace">
            <a:avLst>
              <a:gd name="adj1" fmla="val 57390"/>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0697D9B0-DF56-4EDF-A0F9-4B9F0016D9A2}"/>
              </a:ext>
            </a:extLst>
          </p:cNvPr>
          <p:cNvSpPr/>
          <p:nvPr/>
        </p:nvSpPr>
        <p:spPr>
          <a:xfrm>
            <a:off x="7351539" y="3857347"/>
            <a:ext cx="290199" cy="1896841"/>
          </a:xfrm>
          <a:prstGeom prst="rightBrace">
            <a:avLst>
              <a:gd name="adj1" fmla="val 57390"/>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Rectángulo 9">
            <a:extLst>
              <a:ext uri="{FF2B5EF4-FFF2-40B4-BE49-F238E27FC236}">
                <a16:creationId xmlns:a16="http://schemas.microsoft.com/office/drawing/2014/main" id="{284BB324-5B0B-499D-AA83-0E736D54B9C1}"/>
              </a:ext>
            </a:extLst>
          </p:cNvPr>
          <p:cNvSpPr/>
          <p:nvPr/>
        </p:nvSpPr>
        <p:spPr>
          <a:xfrm>
            <a:off x="7942296" y="2014215"/>
            <a:ext cx="3854260" cy="1200329"/>
          </a:xfrm>
          <a:prstGeom prst="rect">
            <a:avLst/>
          </a:prstGeom>
        </p:spPr>
        <p:txBody>
          <a:bodyPr wrap="none">
            <a:spAutoFit/>
          </a:bodyPr>
          <a:lstStyle/>
          <a:p>
            <a:r>
              <a:rPr lang="es-ES" u="sng" dirty="0">
                <a:solidFill>
                  <a:schemeClr val="accent5">
                    <a:lumMod val="50000"/>
                  </a:schemeClr>
                </a:solidFill>
              </a:rPr>
              <a:t>Cabecera del código</a:t>
            </a:r>
            <a:r>
              <a:rPr lang="es-ES" dirty="0">
                <a:solidFill>
                  <a:schemeClr val="accent5">
                    <a:lumMod val="50000"/>
                  </a:schemeClr>
                </a:solidFill>
              </a:rPr>
              <a:t>.</a:t>
            </a:r>
          </a:p>
          <a:p>
            <a:pPr marL="285750" indent="-285750">
              <a:buFont typeface="Arial" panose="020B0604020202020204" pitchFamily="34" charset="0"/>
              <a:buChar char="•"/>
            </a:pPr>
            <a:r>
              <a:rPr lang="es-ES" dirty="0">
                <a:solidFill>
                  <a:schemeClr val="accent5">
                    <a:lumMod val="50000"/>
                  </a:schemeClr>
                </a:solidFill>
              </a:rPr>
              <a:t>Descripción detallada del programa.</a:t>
            </a:r>
          </a:p>
          <a:p>
            <a:pPr marL="285750" indent="-285750">
              <a:buFont typeface="Arial" panose="020B0604020202020204" pitchFamily="34" charset="0"/>
              <a:buChar char="•"/>
            </a:pPr>
            <a:r>
              <a:rPr lang="es-ES" dirty="0">
                <a:solidFill>
                  <a:schemeClr val="accent5">
                    <a:lumMod val="50000"/>
                  </a:schemeClr>
                </a:solidFill>
              </a:rPr>
              <a:t>Funcionalidad (qué hace)</a:t>
            </a:r>
          </a:p>
          <a:p>
            <a:pPr marL="285750" indent="-285750">
              <a:buFont typeface="Arial" panose="020B0604020202020204" pitchFamily="34" charset="0"/>
              <a:buChar char="•"/>
            </a:pPr>
            <a:r>
              <a:rPr lang="es-ES" dirty="0">
                <a:solidFill>
                  <a:schemeClr val="accent5">
                    <a:lumMod val="50000"/>
                  </a:schemeClr>
                </a:solidFill>
              </a:rPr>
              <a:t>Variables empleadas</a:t>
            </a:r>
          </a:p>
        </p:txBody>
      </p:sp>
      <p:sp>
        <p:nvSpPr>
          <p:cNvPr id="13" name="Rectángulo 12">
            <a:extLst>
              <a:ext uri="{FF2B5EF4-FFF2-40B4-BE49-F238E27FC236}">
                <a16:creationId xmlns:a16="http://schemas.microsoft.com/office/drawing/2014/main" id="{129AD931-0C3C-4F28-A164-328C6095EA29}"/>
              </a:ext>
            </a:extLst>
          </p:cNvPr>
          <p:cNvSpPr/>
          <p:nvPr/>
        </p:nvSpPr>
        <p:spPr>
          <a:xfrm>
            <a:off x="316338" y="946428"/>
            <a:ext cx="11467416" cy="369332"/>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Vamos a empezar escribiendo un programa que calcule el volumen de un cilindro.</a:t>
            </a:r>
          </a:p>
        </p:txBody>
      </p:sp>
      <p:sp>
        <p:nvSpPr>
          <p:cNvPr id="14" name="Rectángulo 13">
            <a:extLst>
              <a:ext uri="{FF2B5EF4-FFF2-40B4-BE49-F238E27FC236}">
                <a16:creationId xmlns:a16="http://schemas.microsoft.com/office/drawing/2014/main" id="{372109C5-B4C9-4F7E-A199-120A81EC8EB9}"/>
              </a:ext>
            </a:extLst>
          </p:cNvPr>
          <p:cNvSpPr/>
          <p:nvPr/>
        </p:nvSpPr>
        <p:spPr>
          <a:xfrm>
            <a:off x="7942296" y="3754575"/>
            <a:ext cx="4203984" cy="2862322"/>
          </a:xfrm>
          <a:prstGeom prst="rect">
            <a:avLst/>
          </a:prstGeom>
        </p:spPr>
        <p:txBody>
          <a:bodyPr wrap="square">
            <a:spAutoFit/>
          </a:bodyPr>
          <a:lstStyle/>
          <a:p>
            <a:r>
              <a:rPr lang="es-ES" u="sng" dirty="0">
                <a:solidFill>
                  <a:schemeClr val="accent5">
                    <a:lumMod val="50000"/>
                  </a:schemeClr>
                </a:solidFill>
              </a:rPr>
              <a:t>Cuerpo del programa</a:t>
            </a:r>
            <a:r>
              <a:rPr lang="es-ES" dirty="0">
                <a:solidFill>
                  <a:schemeClr val="accent5">
                    <a:lumMod val="50000"/>
                  </a:schemeClr>
                </a:solidFill>
              </a:rPr>
              <a:t>.</a:t>
            </a:r>
          </a:p>
          <a:p>
            <a:endParaRPr lang="es-ES" dirty="0">
              <a:solidFill>
                <a:schemeClr val="accent5">
                  <a:lumMod val="50000"/>
                </a:schemeClr>
              </a:solidFill>
            </a:endParaRPr>
          </a:p>
          <a:p>
            <a:r>
              <a:rPr lang="es-ES" dirty="0">
                <a:solidFill>
                  <a:schemeClr val="accent5">
                    <a:lumMod val="50000"/>
                  </a:schemeClr>
                </a:solidFill>
              </a:rPr>
              <a:t>Conjunto de líneas de texto que pueden incluir comentarios, expresiones o sentencias.</a:t>
            </a:r>
          </a:p>
          <a:p>
            <a:endParaRPr lang="es-ES" dirty="0">
              <a:solidFill>
                <a:schemeClr val="accent5">
                  <a:lumMod val="50000"/>
                </a:schemeClr>
              </a:solidFill>
            </a:endParaRPr>
          </a:p>
          <a:p>
            <a:r>
              <a:rPr lang="es-ES" dirty="0">
                <a:solidFill>
                  <a:schemeClr val="accent5">
                    <a:lumMod val="50000"/>
                  </a:schemeClr>
                </a:solidFill>
              </a:rPr>
              <a:t>Para poder ejecutar un programa debe ser correcto sintácticamente, es decir debe </a:t>
            </a:r>
            <a:r>
              <a:rPr lang="es-ES" b="1" dirty="0">
                <a:solidFill>
                  <a:schemeClr val="accent5">
                    <a:lumMod val="50000"/>
                  </a:schemeClr>
                </a:solidFill>
              </a:rPr>
              <a:t>respetar las reglas del lenguaje de programación Python</a:t>
            </a:r>
            <a:r>
              <a:rPr lang="es-ES" dirty="0">
                <a:solidFill>
                  <a:schemeClr val="accent5">
                    <a:lumMod val="50000"/>
                  </a:schemeClr>
                </a:solidFill>
              </a:rPr>
              <a:t>.</a:t>
            </a:r>
          </a:p>
        </p:txBody>
      </p:sp>
      <p:sp>
        <p:nvSpPr>
          <p:cNvPr id="16" name="Rectángulo 15">
            <a:extLst>
              <a:ext uri="{FF2B5EF4-FFF2-40B4-BE49-F238E27FC236}">
                <a16:creationId xmlns:a16="http://schemas.microsoft.com/office/drawing/2014/main" id="{0503912A-6276-420D-BB93-7F6BF260FE54}"/>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874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pic>
        <p:nvPicPr>
          <p:cNvPr id="6" name="Imagen 5">
            <a:extLst>
              <a:ext uri="{FF2B5EF4-FFF2-40B4-BE49-F238E27FC236}">
                <a16:creationId xmlns:a16="http://schemas.microsoft.com/office/drawing/2014/main" id="{B0475DCE-C30F-4EE6-915D-7EF4714263A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08363" y="1197910"/>
            <a:ext cx="9360000" cy="4860000"/>
          </a:xfrm>
          <a:prstGeom prst="rect">
            <a:avLst/>
          </a:prstGeom>
        </p:spPr>
      </p:pic>
      <p:sp>
        <p:nvSpPr>
          <p:cNvPr id="9" name="Flecha: hacia arriba 8">
            <a:extLst>
              <a:ext uri="{FF2B5EF4-FFF2-40B4-BE49-F238E27FC236}">
                <a16:creationId xmlns:a16="http://schemas.microsoft.com/office/drawing/2014/main" id="{6FF64F4D-489B-49FD-9609-8CBB5E2D0DCF}"/>
              </a:ext>
            </a:extLst>
          </p:cNvPr>
          <p:cNvSpPr/>
          <p:nvPr/>
        </p:nvSpPr>
        <p:spPr>
          <a:xfrm rot="19383543">
            <a:off x="5576446" y="4242705"/>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68EB476F-A842-4915-C146-5C00D47D7E96}"/>
              </a:ext>
            </a:extLst>
          </p:cNvPr>
          <p:cNvSpPr>
            <a:spLocks noGrp="1"/>
          </p:cNvSpPr>
          <p:nvPr>
            <p:ph type="sldNum" sz="quarter" idx="12"/>
          </p:nvPr>
        </p:nvSpPr>
        <p:spPr/>
        <p:txBody>
          <a:bodyPr/>
          <a:lstStyle/>
          <a:p>
            <a:fld id="{AEDFCC94-4745-410C-B18E-20525921026C}" type="slidenum">
              <a:rPr lang="es-ES" smtClean="0"/>
              <a:t>6</a:t>
            </a:fld>
            <a:endParaRPr lang="es-ES"/>
          </a:p>
        </p:txBody>
      </p:sp>
    </p:spTree>
    <p:extLst>
      <p:ext uri="{BB962C8B-B14F-4D97-AF65-F5344CB8AC3E}">
        <p14:creationId xmlns:p14="http://schemas.microsoft.com/office/powerpoint/2010/main" val="1132886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6" name="Rectángulo 5">
            <a:extLst>
              <a:ext uri="{FF2B5EF4-FFF2-40B4-BE49-F238E27FC236}">
                <a16:creationId xmlns:a16="http://schemas.microsoft.com/office/drawing/2014/main" id="{B957EC6C-7D99-42F8-95D3-5CCC8308D295}"/>
              </a:ext>
            </a:extLst>
          </p:cNvPr>
          <p:cNvSpPr/>
          <p:nvPr/>
        </p:nvSpPr>
        <p:spPr>
          <a:xfrm>
            <a:off x="271781" y="1080000"/>
            <a:ext cx="11648438" cy="4647426"/>
          </a:xfrm>
          <a:prstGeom prst="rect">
            <a:avLst/>
          </a:prstGeom>
        </p:spPr>
        <p:txBody>
          <a:bodyPr wrap="square">
            <a:spAutoFit/>
          </a:bodyPr>
          <a:lstStyle/>
          <a:p>
            <a:pPr marL="342900" indent="-342900">
              <a:buFont typeface="+mj-lt"/>
              <a:buAutoNum type="arabicPeriod"/>
            </a:pPr>
            <a:r>
              <a:rPr lang="es-ES" sz="2000" dirty="0">
                <a:solidFill>
                  <a:schemeClr val="accent5">
                    <a:lumMod val="50000"/>
                  </a:schemeClr>
                </a:solidFill>
              </a:rPr>
              <a:t>Comentarios en Python.</a:t>
            </a:r>
          </a:p>
          <a:p>
            <a:pPr lvl="1"/>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5">
                    <a:lumMod val="50000"/>
                  </a:schemeClr>
                </a:solidFill>
              </a:rPr>
              <a:t>Los comentarios son líneas de texto no ejecutables que ayudan a que el código sea más legible. Sirven como explicación de lo que hace el programa, las variables que usa, el algoritmo empleado… Es fundamental comentar bien los programas.</a:t>
            </a:r>
          </a:p>
          <a:p>
            <a:pPr marL="742950" lvl="1" indent="-285750">
              <a:buFont typeface="Arial" panose="020B0604020202020204" pitchFamily="34" charset="0"/>
              <a:buChar char="•"/>
            </a:pPr>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1">
                    <a:lumMod val="75000"/>
                  </a:schemeClr>
                </a:solidFill>
              </a:rPr>
              <a:t>Hay </a:t>
            </a:r>
            <a:r>
              <a:rPr lang="es-ES" dirty="0">
                <a:solidFill>
                  <a:schemeClr val="accent5">
                    <a:lumMod val="50000"/>
                  </a:schemeClr>
                </a:solidFill>
              </a:rPr>
              <a:t>varias maneras </a:t>
            </a:r>
            <a:r>
              <a:rPr lang="es-ES" dirty="0">
                <a:solidFill>
                  <a:schemeClr val="accent1">
                    <a:lumMod val="75000"/>
                  </a:schemeClr>
                </a:solidFill>
              </a:rPr>
              <a:t>de hacer comentarios en Python:</a:t>
            </a:r>
          </a:p>
          <a:p>
            <a:pPr marL="742950" lvl="1" indent="-285750">
              <a:buFont typeface="Arial" panose="020B0604020202020204" pitchFamily="34" charset="0"/>
              <a:buChar char="•"/>
            </a:pPr>
            <a:endParaRPr lang="es-ES" dirty="0">
              <a:solidFill>
                <a:schemeClr val="tx2"/>
              </a:solidFill>
            </a:endParaRPr>
          </a:p>
          <a:p>
            <a:pPr marL="1257300" lvl="2" indent="-342900">
              <a:buFont typeface="+mj-lt"/>
              <a:buAutoNum type="arabicPeriod"/>
            </a:pPr>
            <a:r>
              <a:rPr lang="es-ES" dirty="0">
                <a:solidFill>
                  <a:schemeClr val="accent1">
                    <a:lumMod val="75000"/>
                  </a:schemeClr>
                </a:solidFill>
              </a:rPr>
              <a:t>Comentarios de una sola línea:  ( # )</a:t>
            </a:r>
          </a:p>
          <a:p>
            <a:pPr marL="1257300" lvl="2" indent="-342900">
              <a:buFont typeface="+mj-lt"/>
              <a:buAutoNum type="arabicPeriod"/>
            </a:pPr>
            <a:endParaRPr lang="es-ES" dirty="0">
              <a:solidFill>
                <a:schemeClr val="tx2"/>
              </a:solidFill>
            </a:endParaRPr>
          </a:p>
          <a:p>
            <a:pPr marL="1257300" lvl="2" indent="-342900">
              <a:buFont typeface="+mj-lt"/>
              <a:buAutoNum type="arabicPeriod"/>
            </a:pPr>
            <a:endParaRPr lang="es-ES" dirty="0">
              <a:solidFill>
                <a:schemeClr val="tx2"/>
              </a:solidFill>
            </a:endParaRPr>
          </a:p>
          <a:p>
            <a:pPr marL="1257300" lvl="2" indent="-342900">
              <a:buFont typeface="+mj-lt"/>
              <a:buAutoNum type="arabicPeriod"/>
            </a:pPr>
            <a:endParaRPr lang="es-ES" dirty="0">
              <a:solidFill>
                <a:schemeClr val="tx2"/>
              </a:solidFill>
            </a:endParaRPr>
          </a:p>
          <a:p>
            <a:pPr marL="1257300" lvl="2" indent="-342900">
              <a:buFont typeface="+mj-lt"/>
              <a:buAutoNum type="arabicPeriod"/>
            </a:pPr>
            <a:r>
              <a:rPr lang="es-ES" dirty="0">
                <a:solidFill>
                  <a:schemeClr val="accent1">
                    <a:lumMod val="75000"/>
                  </a:schemeClr>
                </a:solidFill>
              </a:rPr>
              <a:t>Comentarios multilínea:  ( ”””…””” ) Como en la cabecera. Pueden ser comillas dobles o simples</a:t>
            </a:r>
          </a:p>
          <a:p>
            <a:pPr lvl="2"/>
            <a:endParaRPr lang="es-ES" dirty="0">
              <a:solidFill>
                <a:schemeClr val="tx2"/>
              </a:solidFill>
              <a:latin typeface="Arial Rounded MT Bold" panose="020F0704030504030204" pitchFamily="34" charset="0"/>
            </a:endParaRPr>
          </a:p>
          <a:p>
            <a:pPr marL="1200150" lvl="2" indent="-285750">
              <a:buFont typeface="Arial" panose="020B0604020202020204" pitchFamily="34" charset="0"/>
              <a:buChar char="•"/>
            </a:pPr>
            <a:endParaRPr lang="es-ES" dirty="0">
              <a:solidFill>
                <a:schemeClr val="tx2"/>
              </a:solidFill>
              <a:latin typeface="Arial Rounded MT Bold" panose="020F0704030504030204" pitchFamily="34" charset="0"/>
            </a:endParaRPr>
          </a:p>
          <a:p>
            <a:endParaRPr lang="es-ES" dirty="0">
              <a:solidFill>
                <a:schemeClr val="tx2"/>
              </a:solidFill>
              <a:latin typeface="Arial Rounded MT Bold" panose="020F0704030504030204" pitchFamily="34" charset="0"/>
            </a:endParaRPr>
          </a:p>
        </p:txBody>
      </p:sp>
      <p:pic>
        <p:nvPicPr>
          <p:cNvPr id="2" name="Imagen 1">
            <a:extLst>
              <a:ext uri="{FF2B5EF4-FFF2-40B4-BE49-F238E27FC236}">
                <a16:creationId xmlns:a16="http://schemas.microsoft.com/office/drawing/2014/main" id="{7CD13D59-48D0-4C0A-B10D-485216527FCF}"/>
              </a:ext>
            </a:extLst>
          </p:cNvPr>
          <p:cNvPicPr>
            <a:picLocks noChangeAspect="1"/>
          </p:cNvPicPr>
          <p:nvPr/>
        </p:nvPicPr>
        <p:blipFill>
          <a:blip r:embed="rId2"/>
          <a:stretch>
            <a:fillRect/>
          </a:stretch>
        </p:blipFill>
        <p:spPr>
          <a:xfrm>
            <a:off x="2894120" y="3720197"/>
            <a:ext cx="5223025" cy="497346"/>
          </a:xfrm>
          <a:prstGeom prst="rect">
            <a:avLst/>
          </a:prstGeom>
        </p:spPr>
      </p:pic>
      <p:pic>
        <p:nvPicPr>
          <p:cNvPr id="7" name="Imagen 6">
            <a:extLst>
              <a:ext uri="{FF2B5EF4-FFF2-40B4-BE49-F238E27FC236}">
                <a16:creationId xmlns:a16="http://schemas.microsoft.com/office/drawing/2014/main" id="{B82DAA1F-140F-47BC-872B-D01E46743A99}"/>
              </a:ext>
            </a:extLst>
          </p:cNvPr>
          <p:cNvPicPr>
            <a:picLocks noChangeAspect="1"/>
          </p:cNvPicPr>
          <p:nvPr/>
        </p:nvPicPr>
        <p:blipFill>
          <a:blip r:embed="rId3"/>
          <a:stretch>
            <a:fillRect/>
          </a:stretch>
        </p:blipFill>
        <p:spPr>
          <a:xfrm>
            <a:off x="2894120" y="4779819"/>
            <a:ext cx="6191750" cy="1559806"/>
          </a:xfrm>
          <a:prstGeom prst="rect">
            <a:avLst/>
          </a:prstGeom>
        </p:spPr>
      </p:pic>
      <p:sp>
        <p:nvSpPr>
          <p:cNvPr id="9" name="Rectángulo 8">
            <a:extLst>
              <a:ext uri="{FF2B5EF4-FFF2-40B4-BE49-F238E27FC236}">
                <a16:creationId xmlns:a16="http://schemas.microsoft.com/office/drawing/2014/main" id="{8ABB9C72-BA07-4DED-80D1-6661E9F5C9EF}"/>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512408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97904E1-1985-40AB-ADA9-DEF228721407}"/>
              </a:ext>
            </a:extLst>
          </p:cNvPr>
          <p:cNvSpPr/>
          <p:nvPr/>
        </p:nvSpPr>
        <p:spPr>
          <a:xfrm>
            <a:off x="271781" y="1080000"/>
            <a:ext cx="11648438" cy="3170099"/>
          </a:xfrm>
          <a:prstGeom prst="rect">
            <a:avLst/>
          </a:prstGeom>
        </p:spPr>
        <p:txBody>
          <a:bodyPr wrap="square">
            <a:spAutoFit/>
          </a:bodyPr>
          <a:lstStyle/>
          <a:p>
            <a:pPr marL="342900" indent="-342900">
              <a:buFont typeface="+mj-lt"/>
              <a:buAutoNum type="arabicPeriod"/>
            </a:pPr>
            <a:r>
              <a:rPr lang="es-ES" sz="2000" dirty="0">
                <a:solidFill>
                  <a:schemeClr val="accent5">
                    <a:lumMod val="50000"/>
                  </a:schemeClr>
                </a:solidFill>
              </a:rPr>
              <a:t>Comentarios en Python.</a:t>
            </a:r>
          </a:p>
          <a:p>
            <a:pPr lvl="1"/>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5">
                    <a:lumMod val="50000"/>
                  </a:schemeClr>
                </a:solidFill>
              </a:rPr>
              <a:t>Los comentarios son líneas de texto no ejecutables que ayudan a que el código sea más legible. Sirven como explicación de lo qué hace el programa, las variables que usa, el algoritmo empleado… Es fundamental comentar bien los programas.</a:t>
            </a:r>
          </a:p>
          <a:p>
            <a:pPr marL="742950" lvl="1" indent="-285750">
              <a:buFont typeface="Arial" panose="020B0604020202020204" pitchFamily="34" charset="0"/>
              <a:buChar char="•"/>
            </a:pPr>
            <a:endParaRPr lang="es-ES" dirty="0">
              <a:solidFill>
                <a:schemeClr val="accent1">
                  <a:lumMod val="75000"/>
                </a:schemeClr>
              </a:solidFill>
            </a:endParaRPr>
          </a:p>
          <a:p>
            <a:pPr marL="742950" lvl="1" indent="-285750">
              <a:buFont typeface="Arial" panose="020B0604020202020204" pitchFamily="34" charset="0"/>
              <a:buChar char="•"/>
            </a:pPr>
            <a:r>
              <a:rPr lang="es-ES" dirty="0">
                <a:solidFill>
                  <a:schemeClr val="accent1">
                    <a:lumMod val="75000"/>
                  </a:schemeClr>
                </a:solidFill>
              </a:rPr>
              <a:t>Hay </a:t>
            </a:r>
            <a:r>
              <a:rPr lang="es-ES" dirty="0">
                <a:solidFill>
                  <a:schemeClr val="accent5">
                    <a:lumMod val="50000"/>
                  </a:schemeClr>
                </a:solidFill>
              </a:rPr>
              <a:t>varias maneras </a:t>
            </a:r>
            <a:r>
              <a:rPr lang="es-ES" dirty="0">
                <a:solidFill>
                  <a:schemeClr val="accent1">
                    <a:lumMod val="75000"/>
                  </a:schemeClr>
                </a:solidFill>
              </a:rPr>
              <a:t>de hacer comentarios en Python:</a:t>
            </a:r>
          </a:p>
          <a:p>
            <a:pPr marL="742950" lvl="1" indent="-285750">
              <a:buFont typeface="Arial" panose="020B0604020202020204" pitchFamily="34" charset="0"/>
              <a:buChar char="•"/>
            </a:pPr>
            <a:endParaRPr lang="es-ES" dirty="0">
              <a:solidFill>
                <a:schemeClr val="tx2"/>
              </a:solidFill>
            </a:endParaRPr>
          </a:p>
          <a:p>
            <a:pPr marL="1257300" lvl="2" indent="-342900">
              <a:buFont typeface="+mj-lt"/>
              <a:buAutoNum type="arabicPeriod" startAt="3"/>
            </a:pPr>
            <a:r>
              <a:rPr lang="es-ES" dirty="0">
                <a:solidFill>
                  <a:schemeClr val="accent5">
                    <a:lumMod val="50000"/>
                  </a:schemeClr>
                </a:solidFill>
              </a:rPr>
              <a:t>Comentarios para explicar el uso de funciones (</a:t>
            </a:r>
            <a:r>
              <a:rPr lang="es-ES" dirty="0" err="1">
                <a:solidFill>
                  <a:schemeClr val="accent5">
                    <a:lumMod val="50000"/>
                  </a:schemeClr>
                </a:solidFill>
              </a:rPr>
              <a:t>Docstrings</a:t>
            </a:r>
            <a:r>
              <a:rPr lang="es-ES" dirty="0">
                <a:solidFill>
                  <a:schemeClr val="accent5">
                    <a:lumMod val="50000"/>
                  </a:schemeClr>
                </a:solidFill>
              </a:rPr>
              <a:t>). Los veremos más adelante</a:t>
            </a:r>
          </a:p>
          <a:p>
            <a:pPr marL="1200150" lvl="2" indent="-285750">
              <a:buFont typeface="Arial" panose="020B0604020202020204" pitchFamily="34" charset="0"/>
              <a:buChar char="•"/>
            </a:pPr>
            <a:endParaRPr lang="es-ES" dirty="0">
              <a:solidFill>
                <a:schemeClr val="tx2"/>
              </a:solidFill>
              <a:latin typeface="Arial Rounded MT Bold" panose="020F0704030504030204" pitchFamily="34" charset="0"/>
            </a:endParaRP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5" name="Imagen 4">
            <a:extLst>
              <a:ext uri="{FF2B5EF4-FFF2-40B4-BE49-F238E27FC236}">
                <a16:creationId xmlns:a16="http://schemas.microsoft.com/office/drawing/2014/main" id="{F29900A7-7167-49D1-9F26-3621A7409419}"/>
              </a:ext>
            </a:extLst>
          </p:cNvPr>
          <p:cNvPicPr>
            <a:picLocks noChangeAspect="1"/>
          </p:cNvPicPr>
          <p:nvPr/>
        </p:nvPicPr>
        <p:blipFill>
          <a:blip r:embed="rId2"/>
          <a:stretch>
            <a:fillRect/>
          </a:stretch>
        </p:blipFill>
        <p:spPr>
          <a:xfrm>
            <a:off x="2826465" y="3944295"/>
            <a:ext cx="7227743" cy="758838"/>
          </a:xfrm>
          <a:prstGeom prst="rect">
            <a:avLst/>
          </a:prstGeom>
        </p:spPr>
      </p:pic>
      <p:sp>
        <p:nvSpPr>
          <p:cNvPr id="11" name="Rectángulo 10">
            <a:extLst>
              <a:ext uri="{FF2B5EF4-FFF2-40B4-BE49-F238E27FC236}">
                <a16:creationId xmlns:a16="http://schemas.microsoft.com/office/drawing/2014/main" id="{11BB5B28-5FAA-430D-BF9E-1289E1ED5E04}"/>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122821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ECB897C-CFDB-4952-814C-A1E9C189E1FD}"/>
              </a:ext>
            </a:extLst>
          </p:cNvPr>
          <p:cNvSpPr/>
          <p:nvPr/>
        </p:nvSpPr>
        <p:spPr>
          <a:xfrm>
            <a:off x="271781" y="1080000"/>
            <a:ext cx="4459687" cy="984885"/>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9" name="Rectángulo: esquinas superiores redondeadas 8">
            <a:extLst>
              <a:ext uri="{FF2B5EF4-FFF2-40B4-BE49-F238E27FC236}">
                <a16:creationId xmlns:a16="http://schemas.microsoft.com/office/drawing/2014/main" id="{3D9736B2-0D3D-42DF-8CC1-0AF6327FC45A}"/>
              </a:ext>
            </a:extLst>
          </p:cNvPr>
          <p:cNvSpPr/>
          <p:nvPr/>
        </p:nvSpPr>
        <p:spPr>
          <a:xfrm>
            <a:off x="6571147" y="2733908"/>
            <a:ext cx="4550098" cy="647979"/>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CAADEDB5-F9EB-4A3F-9DA2-283FB28123D6}"/>
              </a:ext>
            </a:extLst>
          </p:cNvPr>
          <p:cNvSpPr/>
          <p:nvPr/>
        </p:nvSpPr>
        <p:spPr>
          <a:xfrm>
            <a:off x="8170377" y="2898728"/>
            <a:ext cx="1106200"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Fortran</a:t>
            </a:r>
            <a:endParaRPr lang="es-ES" sz="2000" b="1" u="sng" dirty="0"/>
          </a:p>
        </p:txBody>
      </p:sp>
      <p:sp>
        <p:nvSpPr>
          <p:cNvPr id="15" name="Rectángulo: esquinas redondeadas 14">
            <a:extLst>
              <a:ext uri="{FF2B5EF4-FFF2-40B4-BE49-F238E27FC236}">
                <a16:creationId xmlns:a16="http://schemas.microsoft.com/office/drawing/2014/main" id="{4814624A-ED90-4E74-A97B-BCEA6BD64EFC}"/>
              </a:ext>
            </a:extLst>
          </p:cNvPr>
          <p:cNvSpPr/>
          <p:nvPr/>
        </p:nvSpPr>
        <p:spPr>
          <a:xfrm>
            <a:off x="6571147" y="2759136"/>
            <a:ext cx="4550098" cy="3190268"/>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8D925343-F498-49A2-8405-800167AA2700}"/>
              </a:ext>
            </a:extLst>
          </p:cNvPr>
          <p:cNvSpPr/>
          <p:nvPr/>
        </p:nvSpPr>
        <p:spPr>
          <a:xfrm>
            <a:off x="6693158" y="3610189"/>
            <a:ext cx="2333897" cy="923330"/>
          </a:xfrm>
          <a:prstGeom prst="rect">
            <a:avLst/>
          </a:prstGeom>
        </p:spPr>
        <p:txBody>
          <a:bodyPr wrap="square">
            <a:spAutoFit/>
          </a:bodyPr>
          <a:lstStyle/>
          <a:p>
            <a:r>
              <a:rPr lang="pt-BR" dirty="0">
                <a:solidFill>
                  <a:srgbClr val="0000FF"/>
                </a:solidFill>
                <a:latin typeface="Consolas" panose="020B0609020204030204" pitchFamily="49" charset="0"/>
              </a:rPr>
              <a:t>do</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r>
              <a:rPr lang="pt-BR" dirty="0">
                <a:solidFill>
                  <a:srgbClr val="098658"/>
                </a:solidFill>
                <a:latin typeface="Consolas" panose="020B0609020204030204" pitchFamily="49" charset="0"/>
              </a:rPr>
              <a:t>4</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err="1">
                <a:solidFill>
                  <a:srgbClr val="0000FF"/>
                </a:solidFill>
                <a:latin typeface="Consolas" panose="020B0609020204030204" pitchFamily="49" charset="0"/>
              </a:rPr>
              <a:t>enddo</a:t>
            </a:r>
            <a:endParaRPr lang="pt-BR" dirty="0">
              <a:solidFill>
                <a:srgbClr val="000000"/>
              </a:solidFill>
              <a:latin typeface="Consolas" panose="020B0609020204030204" pitchFamily="49" charset="0"/>
            </a:endParaRPr>
          </a:p>
        </p:txBody>
      </p:sp>
      <p:sp>
        <p:nvSpPr>
          <p:cNvPr id="16" name="Rectángulo 15">
            <a:extLst>
              <a:ext uri="{FF2B5EF4-FFF2-40B4-BE49-F238E27FC236}">
                <a16:creationId xmlns:a16="http://schemas.microsoft.com/office/drawing/2014/main" id="{9ACB0180-4A3A-4091-B5BF-CD3E11CDD599}"/>
              </a:ext>
            </a:extLst>
          </p:cNvPr>
          <p:cNvSpPr/>
          <p:nvPr/>
        </p:nvSpPr>
        <p:spPr>
          <a:xfrm>
            <a:off x="9251771" y="3610189"/>
            <a:ext cx="2333897" cy="923330"/>
          </a:xfrm>
          <a:prstGeom prst="rect">
            <a:avLst/>
          </a:prstGeom>
        </p:spPr>
        <p:txBody>
          <a:bodyPr wrap="square">
            <a:spAutoFit/>
          </a:bodyPr>
          <a:lstStyle/>
          <a:p>
            <a:r>
              <a:rPr lang="pt-BR" dirty="0">
                <a:solidFill>
                  <a:srgbClr val="0000FF"/>
                </a:solidFill>
                <a:latin typeface="Consolas" panose="020B0609020204030204" pitchFamily="49" charset="0"/>
              </a:rPr>
              <a:t>do</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r>
              <a:rPr lang="pt-BR" dirty="0">
                <a:solidFill>
                  <a:srgbClr val="098658"/>
                </a:solidFill>
                <a:latin typeface="Consolas" panose="020B0609020204030204" pitchFamily="49" charset="0"/>
              </a:rPr>
              <a:t>4</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err="1">
                <a:solidFill>
                  <a:srgbClr val="0000FF"/>
                </a:solidFill>
                <a:latin typeface="Consolas" panose="020B0609020204030204" pitchFamily="49" charset="0"/>
              </a:rPr>
              <a:t>enddo</a:t>
            </a:r>
            <a:endParaRPr lang="pt-BR" dirty="0">
              <a:solidFill>
                <a:srgbClr val="000000"/>
              </a:solidFill>
              <a:latin typeface="Consolas" panose="020B0609020204030204" pitchFamily="49" charset="0"/>
            </a:endParaRPr>
          </a:p>
        </p:txBody>
      </p:sp>
      <p:sp>
        <p:nvSpPr>
          <p:cNvPr id="17" name="Rectángulo 16">
            <a:extLst>
              <a:ext uri="{FF2B5EF4-FFF2-40B4-BE49-F238E27FC236}">
                <a16:creationId xmlns:a16="http://schemas.microsoft.com/office/drawing/2014/main" id="{9C79C755-15C4-4FE2-8D72-59A1ACEB68D7}"/>
              </a:ext>
            </a:extLst>
          </p:cNvPr>
          <p:cNvSpPr/>
          <p:nvPr/>
        </p:nvSpPr>
        <p:spPr>
          <a:xfrm>
            <a:off x="6693157" y="4774303"/>
            <a:ext cx="4752703" cy="923330"/>
          </a:xfrm>
          <a:prstGeom prst="rect">
            <a:avLst/>
          </a:prstGeom>
        </p:spPr>
        <p:txBody>
          <a:bodyPr wrap="square">
            <a:spAutoFit/>
          </a:bodyPr>
          <a:lstStyle/>
          <a:p>
            <a:r>
              <a:rPr lang="pt-BR" dirty="0" err="1">
                <a:solidFill>
                  <a:srgbClr val="0000FF"/>
                </a:solidFill>
                <a:latin typeface="Consolas" panose="020B0609020204030204" pitchFamily="49" charset="0"/>
              </a:rPr>
              <a:t>if</a:t>
            </a:r>
            <a:r>
              <a:rPr lang="pt-BR" dirty="0">
                <a:solidFill>
                  <a:srgbClr val="000000"/>
                </a:solidFill>
                <a:latin typeface="Consolas" panose="020B0609020204030204" pitchFamily="49" charset="0"/>
              </a:rPr>
              <a:t> (a&lt;b) </a:t>
            </a:r>
            <a:r>
              <a:rPr lang="pt-BR" dirty="0" err="1">
                <a:solidFill>
                  <a:srgbClr val="000000"/>
                </a:solidFill>
                <a:latin typeface="Consolas" panose="020B0609020204030204" pitchFamily="49" charset="0"/>
              </a:rPr>
              <a:t>then</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t>
            </a:r>
            <a:r>
              <a:rPr lang="pt-BR" dirty="0" err="1">
                <a:solidFill>
                  <a:srgbClr val="0000FF"/>
                </a:solidFill>
                <a:latin typeface="Consolas" panose="020B0609020204030204" pitchFamily="49" charset="0"/>
              </a:rPr>
              <a:t>write</a:t>
            </a:r>
            <a:r>
              <a:rPr lang="pt-BR" dirty="0">
                <a:solidFill>
                  <a:srgbClr val="000000"/>
                </a:solidFill>
                <a:latin typeface="Consolas" panose="020B0609020204030204" pitchFamily="49" charset="0"/>
              </a:rPr>
              <a:t>(*,*) a</a:t>
            </a:r>
            <a:r>
              <a:rPr lang="pt-BR" dirty="0">
                <a:latin typeface="Consolas" panose="020B0609020204030204" pitchFamily="49" charset="0"/>
              </a:rPr>
              <a:t>,</a:t>
            </a:r>
            <a:r>
              <a:rPr lang="pt-BR" dirty="0">
                <a:solidFill>
                  <a:srgbClr val="098658"/>
                </a:solidFill>
                <a:latin typeface="Consolas" panose="020B0609020204030204" pitchFamily="49" charset="0"/>
              </a:rPr>
              <a:t>‘ es menor que ’</a:t>
            </a:r>
            <a:r>
              <a:rPr lang="pt-BR" dirty="0">
                <a:latin typeface="Consolas" panose="020B0609020204030204" pitchFamily="49" charset="0"/>
              </a:rPr>
              <a:t>,</a:t>
            </a:r>
            <a:r>
              <a:rPr lang="pt-BR" dirty="0">
                <a:solidFill>
                  <a:srgbClr val="000000"/>
                </a:solidFill>
                <a:latin typeface="Consolas" panose="020B0609020204030204" pitchFamily="49" charset="0"/>
              </a:rPr>
              <a:t>b</a:t>
            </a:r>
          </a:p>
          <a:p>
            <a:r>
              <a:rPr lang="pt-BR" dirty="0" err="1">
                <a:solidFill>
                  <a:srgbClr val="0000FF"/>
                </a:solidFill>
                <a:latin typeface="Consolas" panose="020B0609020204030204" pitchFamily="49" charset="0"/>
              </a:rPr>
              <a:t>endif</a:t>
            </a:r>
            <a:endParaRPr lang="pt-BR" dirty="0">
              <a:solidFill>
                <a:srgbClr val="000000"/>
              </a:solidFill>
              <a:latin typeface="Consolas" panose="020B0609020204030204" pitchFamily="49" charset="0"/>
            </a:endParaRPr>
          </a:p>
        </p:txBody>
      </p:sp>
      <p:sp>
        <p:nvSpPr>
          <p:cNvPr id="18" name="Rectángulo: esquinas superiores redondeadas 17">
            <a:extLst>
              <a:ext uri="{FF2B5EF4-FFF2-40B4-BE49-F238E27FC236}">
                <a16:creationId xmlns:a16="http://schemas.microsoft.com/office/drawing/2014/main" id="{A96F4131-A89A-4DFB-A160-D76C5CF7C3F9}"/>
              </a:ext>
            </a:extLst>
          </p:cNvPr>
          <p:cNvSpPr/>
          <p:nvPr/>
        </p:nvSpPr>
        <p:spPr>
          <a:xfrm>
            <a:off x="948744" y="2708680"/>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5C158128-44C3-4433-B9A0-D4D02F63EAAD}"/>
              </a:ext>
            </a:extLst>
          </p:cNvPr>
          <p:cNvSpPr/>
          <p:nvPr/>
        </p:nvSpPr>
        <p:spPr>
          <a:xfrm>
            <a:off x="3029228" y="2864404"/>
            <a:ext cx="375424"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C</a:t>
            </a:r>
            <a:endParaRPr lang="es-ES" sz="2000" b="1" u="sng" dirty="0"/>
          </a:p>
        </p:txBody>
      </p:sp>
      <p:sp>
        <p:nvSpPr>
          <p:cNvPr id="20" name="Rectángulo: esquinas redondeadas 19">
            <a:extLst>
              <a:ext uri="{FF2B5EF4-FFF2-40B4-BE49-F238E27FC236}">
                <a16:creationId xmlns:a16="http://schemas.microsoft.com/office/drawing/2014/main" id="{4D323777-BBBE-4A23-97A4-82915466B599}"/>
              </a:ext>
            </a:extLst>
          </p:cNvPr>
          <p:cNvSpPr/>
          <p:nvPr/>
        </p:nvSpPr>
        <p:spPr>
          <a:xfrm>
            <a:off x="948744" y="2733908"/>
            <a:ext cx="4550098" cy="3216220"/>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AFF6E15E-DA63-4252-9FC2-44D1B247EBF1}"/>
              </a:ext>
            </a:extLst>
          </p:cNvPr>
          <p:cNvSpPr/>
          <p:nvPr/>
        </p:nvSpPr>
        <p:spPr>
          <a:xfrm>
            <a:off x="1070755" y="3584961"/>
            <a:ext cx="3161611" cy="1200329"/>
          </a:xfrm>
          <a:prstGeom prst="rect">
            <a:avLst/>
          </a:prstGeom>
        </p:spPr>
        <p:txBody>
          <a:bodyPr wrap="square">
            <a:spAutoFit/>
          </a:bodyPr>
          <a:lstStyle/>
          <a:p>
            <a:r>
              <a:rPr lang="pt-BR" dirty="0">
                <a:solidFill>
                  <a:srgbClr val="0000FF"/>
                </a:solidFill>
                <a:latin typeface="Consolas" panose="020B0609020204030204" pitchFamily="49" charset="0"/>
              </a:rPr>
              <a:t>for</a:t>
            </a:r>
            <a:r>
              <a:rPr lang="pt-BR" dirty="0">
                <a:solidFill>
                  <a:srgbClr val="000000"/>
                </a:solidFill>
                <a:latin typeface="Consolas" panose="020B0609020204030204" pitchFamily="49" charset="0"/>
              </a:rPr>
              <a:t> (i = </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 i&lt;</a:t>
            </a:r>
            <a:r>
              <a:rPr lang="pt-BR" dirty="0">
                <a:solidFill>
                  <a:srgbClr val="098658"/>
                </a:solidFill>
                <a:latin typeface="Consolas" panose="020B0609020204030204" pitchFamily="49" charset="0"/>
              </a:rPr>
              <a:t>5</a:t>
            </a:r>
            <a:r>
              <a:rPr lang="pt-BR" dirty="0">
                <a:solidFill>
                  <a:srgbClr val="000000"/>
                </a:solidFill>
                <a:latin typeface="Consolas" panose="020B0609020204030204" pitchFamily="49" charset="0"/>
              </a:rPr>
              <a:t>; i++) </a:t>
            </a:r>
          </a:p>
          <a:p>
            <a:r>
              <a:rPr lang="pt-BR" dirty="0">
                <a:solidFill>
                  <a:srgbClr val="0000FF"/>
                </a:solidFill>
                <a:latin typeface="Consolas" panose="020B0609020204030204" pitchFamily="49" charset="0"/>
              </a:rPr>
              <a:t>{</a:t>
            </a:r>
          </a:p>
          <a:p>
            <a:r>
              <a:rPr lang="pt-BR" dirty="0">
                <a:solidFill>
                  <a:srgbClr val="000000"/>
                </a:solidFill>
                <a:latin typeface="Consolas" panose="020B0609020204030204" pitchFamily="49" charset="0"/>
              </a:rPr>
              <a:t>     a= i*(i</a:t>
            </a:r>
            <a:r>
              <a:rPr lang="pt-BR" dirty="0">
                <a:solidFill>
                  <a:srgbClr val="098658"/>
                </a:solidFill>
                <a:latin typeface="Consolas" panose="020B0609020204030204" pitchFamily="49" charset="0"/>
              </a:rPr>
              <a:t>-1</a:t>
            </a:r>
            <a:r>
              <a:rPr lang="pt-BR" dirty="0">
                <a:solidFill>
                  <a:srgbClr val="000000"/>
                </a:solidFill>
                <a:latin typeface="Consolas" panose="020B0609020204030204" pitchFamily="49" charset="0"/>
              </a:rPr>
              <a:t>)</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p:txBody>
      </p:sp>
      <p:sp>
        <p:nvSpPr>
          <p:cNvPr id="22" name="Rectángulo 21">
            <a:extLst>
              <a:ext uri="{FF2B5EF4-FFF2-40B4-BE49-F238E27FC236}">
                <a16:creationId xmlns:a16="http://schemas.microsoft.com/office/drawing/2014/main" id="{C86CC0F6-9645-48BF-B3C9-21CC5DA0EAB6}"/>
              </a:ext>
            </a:extLst>
          </p:cNvPr>
          <p:cNvSpPr/>
          <p:nvPr/>
        </p:nvSpPr>
        <p:spPr>
          <a:xfrm>
            <a:off x="1070754" y="4749075"/>
            <a:ext cx="4752703" cy="1200329"/>
          </a:xfrm>
          <a:prstGeom prst="rect">
            <a:avLst/>
          </a:prstGeom>
        </p:spPr>
        <p:txBody>
          <a:bodyPr wrap="square">
            <a:spAutoFit/>
          </a:bodyPr>
          <a:lstStyle/>
          <a:p>
            <a:r>
              <a:rPr lang="pt-BR" dirty="0" err="1">
                <a:solidFill>
                  <a:srgbClr val="0000FF"/>
                </a:solidFill>
                <a:latin typeface="Consolas" panose="020B0609020204030204" pitchFamily="49" charset="0"/>
              </a:rPr>
              <a:t>if</a:t>
            </a:r>
            <a:r>
              <a:rPr lang="pt-BR" dirty="0">
                <a:solidFill>
                  <a:srgbClr val="000000"/>
                </a:solidFill>
                <a:latin typeface="Consolas" panose="020B0609020204030204" pitchFamily="49" charset="0"/>
              </a:rPr>
              <a:t> (a&lt;b) </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a:p>
            <a:r>
              <a:rPr lang="pt-BR" dirty="0">
                <a:solidFill>
                  <a:srgbClr val="000000"/>
                </a:solidFill>
                <a:latin typeface="Consolas" panose="020B0609020204030204" pitchFamily="49" charset="0"/>
              </a:rPr>
              <a:t> </a:t>
            </a:r>
            <a:r>
              <a:rPr lang="pt-BR" dirty="0" err="1">
                <a:solidFill>
                  <a:srgbClr val="0000FF"/>
                </a:solidFill>
                <a:latin typeface="Consolas" panose="020B0609020204030204" pitchFamily="49" charset="0"/>
              </a:rPr>
              <a:t>printf</a:t>
            </a:r>
            <a:r>
              <a:rPr lang="pt-BR" dirty="0">
                <a:solidFill>
                  <a:srgbClr val="0000FF"/>
                </a:solidFill>
                <a:latin typeface="Consolas" panose="020B0609020204030204" pitchFamily="49" charset="0"/>
              </a:rPr>
              <a:t> </a:t>
            </a:r>
            <a:r>
              <a:rPr lang="pt-BR" dirty="0">
                <a:latin typeface="Consolas" panose="020B0609020204030204" pitchFamily="49" charset="0"/>
              </a:rPr>
              <a:t>(“%d es menor que %d”,</a:t>
            </a:r>
            <a:r>
              <a:rPr lang="pt-BR" dirty="0" err="1">
                <a:latin typeface="Consolas" panose="020B0609020204030204" pitchFamily="49" charset="0"/>
              </a:rPr>
              <a:t>a,b</a:t>
            </a:r>
            <a:r>
              <a:rPr lang="pt-BR" dirty="0">
                <a:latin typeface="Consolas" panose="020B0609020204030204" pitchFamily="49" charset="0"/>
              </a:rPr>
              <a:t>)</a:t>
            </a:r>
          </a:p>
          <a:p>
            <a:r>
              <a:rPr lang="pt-BR" dirty="0">
                <a:solidFill>
                  <a:srgbClr val="0000FF"/>
                </a:solidFill>
                <a:latin typeface="Consolas" panose="020B0609020204030204" pitchFamily="49" charset="0"/>
              </a:rPr>
              <a:t>}</a:t>
            </a:r>
            <a:endParaRPr lang="pt-BR" dirty="0">
              <a:solidFill>
                <a:srgbClr val="000000"/>
              </a:solidFill>
              <a:latin typeface="Consolas" panose="020B0609020204030204" pitchFamily="49" charset="0"/>
            </a:endParaRPr>
          </a:p>
        </p:txBody>
      </p:sp>
      <p:sp>
        <p:nvSpPr>
          <p:cNvPr id="23" name="Rectángulo 22">
            <a:extLst>
              <a:ext uri="{FF2B5EF4-FFF2-40B4-BE49-F238E27FC236}">
                <a16:creationId xmlns:a16="http://schemas.microsoft.com/office/drawing/2014/main" id="{5CFA769D-4278-4AFF-968D-15B24361D845}"/>
              </a:ext>
            </a:extLst>
          </p:cNvPr>
          <p:cNvSpPr/>
          <p:nvPr/>
        </p:nvSpPr>
        <p:spPr>
          <a:xfrm>
            <a:off x="271781" y="1080000"/>
            <a:ext cx="11648438" cy="1861022"/>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Los lenguajes de programación indican el nivel de jerarquía de las diferentes partes de un código de maneras diferentes. Por ejemplo en C las llaves sirven para indicar donde empiezan y acaban ciertas estructuras como bucles o condicionales. Fortran tiene palabras reservadas para cada caso.</a:t>
            </a:r>
          </a:p>
          <a:p>
            <a:endParaRPr lang="es-ES" dirty="0">
              <a:solidFill>
                <a:schemeClr val="tx2"/>
              </a:solidFill>
              <a:latin typeface="Arial Rounded MT Bold" panose="020F0704030504030204" pitchFamily="34" charset="0"/>
            </a:endParaRPr>
          </a:p>
        </p:txBody>
      </p:sp>
      <p:sp>
        <p:nvSpPr>
          <p:cNvPr id="24" name="Rectángulo 23">
            <a:extLst>
              <a:ext uri="{FF2B5EF4-FFF2-40B4-BE49-F238E27FC236}">
                <a16:creationId xmlns:a16="http://schemas.microsoft.com/office/drawing/2014/main" id="{807F93C1-70BB-42F9-9C0B-473B619AB819}"/>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328206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ECB897C-CFDB-4952-814C-A1E9C189E1FD}"/>
              </a:ext>
            </a:extLst>
          </p:cNvPr>
          <p:cNvSpPr/>
          <p:nvPr/>
        </p:nvSpPr>
        <p:spPr>
          <a:xfrm>
            <a:off x="271781" y="1080000"/>
            <a:ext cx="11648438" cy="5387116"/>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p>
          <a:p>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en Python sirve para indicar el nivel de jerarquía de un fragmento de código.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En la guía de estilo de Python </a:t>
            </a:r>
            <a:r>
              <a:rPr lang="es-ES" dirty="0">
                <a:solidFill>
                  <a:schemeClr val="accent5">
                    <a:lumMod val="50000"/>
                  </a:schemeClr>
                </a:solidFill>
                <a:hlinkClick r:id="rId2">
                  <a:extLst>
                    <a:ext uri="{A12FA001-AC4F-418D-AE19-62706E023703}">
                      <ahyp:hlinkClr xmlns:ahyp="http://schemas.microsoft.com/office/drawing/2018/hyperlinkcolor" val="tx"/>
                    </a:ext>
                  </a:extLst>
                </a:hlinkClick>
              </a:rPr>
              <a:t>PEP8</a:t>
            </a:r>
            <a:r>
              <a:rPr lang="es-ES" dirty="0">
                <a:solidFill>
                  <a:schemeClr val="accent5">
                    <a:lumMod val="50000"/>
                  </a:schemeClr>
                </a:solidFill>
              </a:rPr>
              <a:t> se dan recomendaciones sobre el uso de los espacios en blanco.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Una línea no puede incluir en su inicio espacios en blanco para evitar confusión con el sangrado.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al inicio de una línea es significativo porque indica la “profundidad” en el agrupamiento de un conjunto de instrucciones. </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Lo encontramos en la definición de funciones, en las sentencias condicionales o en los bucles.</a:t>
            </a: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lvl="1">
              <a:lnSpc>
                <a:spcPct val="90000"/>
              </a:lnSpc>
              <a:spcBef>
                <a:spcPts val="1000"/>
              </a:spcBef>
            </a:pPr>
            <a:endParaRPr lang="es-ES" dirty="0">
              <a:solidFill>
                <a:schemeClr val="accent5">
                  <a:lumMod val="50000"/>
                </a:schemeClr>
              </a:solidFill>
            </a:endParaRPr>
          </a:p>
          <a:p>
            <a:pPr lvl="1">
              <a:lnSpc>
                <a:spcPct val="90000"/>
              </a:lnSpc>
              <a:spcBef>
                <a:spcPts val="1000"/>
              </a:spcBef>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es automático en Spyder y consta de 4 espacios en blanco.</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Se puede usar tabulador en lugar de espacios en blanco pero no es recomendable.</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El sangrado también se puede usar cuando una instrucción ocupa más de una línea para hacer el código más claro</a:t>
            </a:r>
          </a:p>
          <a:p>
            <a:endParaRPr lang="es-ES" dirty="0">
              <a:solidFill>
                <a:schemeClr val="tx2"/>
              </a:solidFill>
              <a:latin typeface="Arial Rounded MT Bold" panose="020F0704030504030204" pitchFamily="34" charset="0"/>
            </a:endParaRPr>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11" name="Imagen 10">
            <a:extLst>
              <a:ext uri="{FF2B5EF4-FFF2-40B4-BE49-F238E27FC236}">
                <a16:creationId xmlns:a16="http://schemas.microsoft.com/office/drawing/2014/main" id="{0A8A3258-6A98-40BE-A757-51645D76678B}"/>
              </a:ext>
            </a:extLst>
          </p:cNvPr>
          <p:cNvPicPr>
            <a:picLocks noChangeAspect="1"/>
          </p:cNvPicPr>
          <p:nvPr/>
        </p:nvPicPr>
        <p:blipFill>
          <a:blip r:embed="rId3"/>
          <a:stretch>
            <a:fillRect/>
          </a:stretch>
        </p:blipFill>
        <p:spPr>
          <a:xfrm>
            <a:off x="1902264" y="3987506"/>
            <a:ext cx="7227743" cy="758838"/>
          </a:xfrm>
          <a:prstGeom prst="rect">
            <a:avLst/>
          </a:prstGeom>
        </p:spPr>
      </p:pic>
      <p:sp>
        <p:nvSpPr>
          <p:cNvPr id="5" name="Abrir llave 4">
            <a:extLst>
              <a:ext uri="{FF2B5EF4-FFF2-40B4-BE49-F238E27FC236}">
                <a16:creationId xmlns:a16="http://schemas.microsoft.com/office/drawing/2014/main" id="{9A142C57-ED06-4FCD-A2B0-F822C4858DC5}"/>
              </a:ext>
            </a:extLst>
          </p:cNvPr>
          <p:cNvSpPr/>
          <p:nvPr/>
        </p:nvSpPr>
        <p:spPr>
          <a:xfrm rot="16200000">
            <a:off x="2624139" y="4517674"/>
            <a:ext cx="72001" cy="457339"/>
          </a:xfrm>
          <a:prstGeom prst="leftBrace">
            <a:avLst>
              <a:gd name="adj1" fmla="val 14601"/>
              <a:gd name="adj2" fmla="val 50457"/>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Diagrama de flujo: proceso alternativo 6">
            <a:extLst>
              <a:ext uri="{FF2B5EF4-FFF2-40B4-BE49-F238E27FC236}">
                <a16:creationId xmlns:a16="http://schemas.microsoft.com/office/drawing/2014/main" id="{9E1C2A23-6557-4A1B-A8E8-D52F0FCDC79E}"/>
              </a:ext>
            </a:extLst>
          </p:cNvPr>
          <p:cNvSpPr/>
          <p:nvPr/>
        </p:nvSpPr>
        <p:spPr>
          <a:xfrm>
            <a:off x="2462712" y="4208406"/>
            <a:ext cx="398389" cy="515791"/>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5C8AA5B5-8205-440A-8791-0E58BFA1F85B}"/>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750130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8" name="Imagen 7">
            <a:extLst>
              <a:ext uri="{FF2B5EF4-FFF2-40B4-BE49-F238E27FC236}">
                <a16:creationId xmlns:a16="http://schemas.microsoft.com/office/drawing/2014/main" id="{4A7FCA7A-B484-4EC3-8982-C30AE0FE1F55}"/>
              </a:ext>
            </a:extLst>
          </p:cNvPr>
          <p:cNvPicPr>
            <a:picLocks noChangeAspect="1"/>
          </p:cNvPicPr>
          <p:nvPr/>
        </p:nvPicPr>
        <p:blipFill>
          <a:blip r:embed="rId2"/>
          <a:stretch>
            <a:fillRect/>
          </a:stretch>
        </p:blipFill>
        <p:spPr>
          <a:xfrm>
            <a:off x="1075892" y="1978169"/>
            <a:ext cx="5768254" cy="713089"/>
          </a:xfrm>
          <a:prstGeom prst="rect">
            <a:avLst/>
          </a:prstGeom>
        </p:spPr>
      </p:pic>
      <p:sp>
        <p:nvSpPr>
          <p:cNvPr id="9" name="Diagrama de flujo: proceso alternativo 8">
            <a:extLst>
              <a:ext uri="{FF2B5EF4-FFF2-40B4-BE49-F238E27FC236}">
                <a16:creationId xmlns:a16="http://schemas.microsoft.com/office/drawing/2014/main" id="{A0FE52C6-5CF4-4A21-87DD-B698B0D7EE7C}"/>
              </a:ext>
            </a:extLst>
          </p:cNvPr>
          <p:cNvSpPr/>
          <p:nvPr/>
        </p:nvSpPr>
        <p:spPr>
          <a:xfrm>
            <a:off x="1603730" y="2251364"/>
            <a:ext cx="3757979"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Diagrama de flujo: proceso alternativo 9">
            <a:extLst>
              <a:ext uri="{FF2B5EF4-FFF2-40B4-BE49-F238E27FC236}">
                <a16:creationId xmlns:a16="http://schemas.microsoft.com/office/drawing/2014/main" id="{29F084B7-F6CF-4C24-9620-BC2BB9FDCA37}"/>
              </a:ext>
            </a:extLst>
          </p:cNvPr>
          <p:cNvSpPr/>
          <p:nvPr/>
        </p:nvSpPr>
        <p:spPr>
          <a:xfrm>
            <a:off x="800166" y="1822546"/>
            <a:ext cx="6043980" cy="969145"/>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B65E22D7-2AE5-43AC-BD7E-D201BAFAF2EB}"/>
              </a:ext>
            </a:extLst>
          </p:cNvPr>
          <p:cNvSpPr/>
          <p:nvPr/>
        </p:nvSpPr>
        <p:spPr>
          <a:xfrm>
            <a:off x="6968698" y="1822546"/>
            <a:ext cx="5077827" cy="923330"/>
          </a:xfrm>
          <a:prstGeom prst="rect">
            <a:avLst/>
          </a:prstGeom>
        </p:spPr>
        <p:txBody>
          <a:bodyPr wrap="square">
            <a:spAutoFit/>
          </a:bodyPr>
          <a:lstStyle/>
          <a:p>
            <a:r>
              <a:rPr lang="es-ES" dirty="0">
                <a:solidFill>
                  <a:schemeClr val="accent5">
                    <a:lumMod val="50000"/>
                  </a:schemeClr>
                </a:solidFill>
              </a:rPr>
              <a:t>Sangrado automático alineado con la coma que separa argumentos en una función. (No es necesario usar \)</a:t>
            </a:r>
          </a:p>
        </p:txBody>
      </p:sp>
      <p:pic>
        <p:nvPicPr>
          <p:cNvPr id="12" name="Imagen 11">
            <a:extLst>
              <a:ext uri="{FF2B5EF4-FFF2-40B4-BE49-F238E27FC236}">
                <a16:creationId xmlns:a16="http://schemas.microsoft.com/office/drawing/2014/main" id="{5D6F028B-D65F-4C0D-A257-BFA8913D3E9E}"/>
              </a:ext>
            </a:extLst>
          </p:cNvPr>
          <p:cNvPicPr>
            <a:picLocks noChangeAspect="1"/>
          </p:cNvPicPr>
          <p:nvPr/>
        </p:nvPicPr>
        <p:blipFill>
          <a:blip r:embed="rId3"/>
          <a:stretch>
            <a:fillRect/>
          </a:stretch>
        </p:blipFill>
        <p:spPr>
          <a:xfrm>
            <a:off x="4740419" y="3463180"/>
            <a:ext cx="7306108" cy="474189"/>
          </a:xfrm>
          <a:prstGeom prst="rect">
            <a:avLst/>
          </a:prstGeom>
        </p:spPr>
      </p:pic>
      <p:sp>
        <p:nvSpPr>
          <p:cNvPr id="13" name="Diagrama de flujo: proceso alternativo 12">
            <a:extLst>
              <a:ext uri="{FF2B5EF4-FFF2-40B4-BE49-F238E27FC236}">
                <a16:creationId xmlns:a16="http://schemas.microsoft.com/office/drawing/2014/main" id="{07C9A185-A9F3-441B-91F0-FA7200417EB9}"/>
              </a:ext>
            </a:extLst>
          </p:cNvPr>
          <p:cNvSpPr/>
          <p:nvPr/>
        </p:nvSpPr>
        <p:spPr>
          <a:xfrm>
            <a:off x="5254403" y="3700274"/>
            <a:ext cx="3854961" cy="237095"/>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Diagrama de flujo: proceso alternativo 13">
            <a:extLst>
              <a:ext uri="{FF2B5EF4-FFF2-40B4-BE49-F238E27FC236}">
                <a16:creationId xmlns:a16="http://schemas.microsoft.com/office/drawing/2014/main" id="{7326866C-0C2E-4ACC-9120-E22B401CCC84}"/>
              </a:ext>
            </a:extLst>
          </p:cNvPr>
          <p:cNvSpPr/>
          <p:nvPr/>
        </p:nvSpPr>
        <p:spPr>
          <a:xfrm>
            <a:off x="4610165" y="3356628"/>
            <a:ext cx="7436361" cy="668119"/>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E4100E93-9297-47B5-90B3-13B71A855880}"/>
              </a:ext>
            </a:extLst>
          </p:cNvPr>
          <p:cNvSpPr/>
          <p:nvPr/>
        </p:nvSpPr>
        <p:spPr>
          <a:xfrm>
            <a:off x="290255" y="3352594"/>
            <a:ext cx="4319909" cy="646331"/>
          </a:xfrm>
          <a:prstGeom prst="rect">
            <a:avLst/>
          </a:prstGeom>
        </p:spPr>
        <p:txBody>
          <a:bodyPr wrap="square">
            <a:spAutoFit/>
          </a:bodyPr>
          <a:lstStyle/>
          <a:p>
            <a:r>
              <a:rPr lang="es-ES" dirty="0">
                <a:solidFill>
                  <a:schemeClr val="accent5">
                    <a:lumMod val="50000"/>
                  </a:schemeClr>
                </a:solidFill>
              </a:rPr>
              <a:t>Sangrado automático alineado por salto de línea en expresión condicional</a:t>
            </a:r>
          </a:p>
        </p:txBody>
      </p:sp>
      <p:pic>
        <p:nvPicPr>
          <p:cNvPr id="16" name="Imagen 15">
            <a:extLst>
              <a:ext uri="{FF2B5EF4-FFF2-40B4-BE49-F238E27FC236}">
                <a16:creationId xmlns:a16="http://schemas.microsoft.com/office/drawing/2014/main" id="{5DC86DAA-97C4-4B95-A9F1-179983A4DDCD}"/>
              </a:ext>
            </a:extLst>
          </p:cNvPr>
          <p:cNvPicPr>
            <a:picLocks noChangeAspect="1"/>
          </p:cNvPicPr>
          <p:nvPr/>
        </p:nvPicPr>
        <p:blipFill>
          <a:blip r:embed="rId4"/>
          <a:stretch>
            <a:fillRect/>
          </a:stretch>
        </p:blipFill>
        <p:spPr>
          <a:xfrm>
            <a:off x="1077706" y="4690117"/>
            <a:ext cx="3662713" cy="1452004"/>
          </a:xfrm>
          <a:prstGeom prst="rect">
            <a:avLst/>
          </a:prstGeom>
        </p:spPr>
      </p:pic>
      <p:sp>
        <p:nvSpPr>
          <p:cNvPr id="17" name="Diagrama de flujo: proceso alternativo 16">
            <a:extLst>
              <a:ext uri="{FF2B5EF4-FFF2-40B4-BE49-F238E27FC236}">
                <a16:creationId xmlns:a16="http://schemas.microsoft.com/office/drawing/2014/main" id="{2DD47D7B-3818-404D-B15C-E54F6416C5C2}"/>
              </a:ext>
            </a:extLst>
          </p:cNvPr>
          <p:cNvSpPr/>
          <p:nvPr/>
        </p:nvSpPr>
        <p:spPr>
          <a:xfrm>
            <a:off x="1510279" y="4897584"/>
            <a:ext cx="1974140"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proceso alternativo 17">
            <a:extLst>
              <a:ext uri="{FF2B5EF4-FFF2-40B4-BE49-F238E27FC236}">
                <a16:creationId xmlns:a16="http://schemas.microsoft.com/office/drawing/2014/main" id="{2D355FE5-ABF9-4A71-97AF-2DF84CD27522}"/>
              </a:ext>
            </a:extLst>
          </p:cNvPr>
          <p:cNvSpPr/>
          <p:nvPr/>
        </p:nvSpPr>
        <p:spPr>
          <a:xfrm>
            <a:off x="1510279" y="5702227"/>
            <a:ext cx="429357" cy="439894"/>
          </a:xfrm>
          <a:prstGeom prst="flowChartAlternateProcess">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Diagrama de flujo: proceso alternativo 18">
            <a:extLst>
              <a:ext uri="{FF2B5EF4-FFF2-40B4-BE49-F238E27FC236}">
                <a16:creationId xmlns:a16="http://schemas.microsoft.com/office/drawing/2014/main" id="{6485162B-DF70-4EE1-933B-2A50C45944C0}"/>
              </a:ext>
            </a:extLst>
          </p:cNvPr>
          <p:cNvSpPr/>
          <p:nvPr/>
        </p:nvSpPr>
        <p:spPr>
          <a:xfrm>
            <a:off x="957112" y="4619674"/>
            <a:ext cx="3783307" cy="1573308"/>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6E0368D7-3540-4F73-8CCA-96EF15FD7C98}"/>
              </a:ext>
            </a:extLst>
          </p:cNvPr>
          <p:cNvSpPr/>
          <p:nvPr/>
        </p:nvSpPr>
        <p:spPr>
          <a:xfrm>
            <a:off x="4918363" y="4864116"/>
            <a:ext cx="1177637" cy="473361"/>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7E28CC8C-F03D-4976-A3F7-1444DD9D9F78}"/>
              </a:ext>
            </a:extLst>
          </p:cNvPr>
          <p:cNvSpPr/>
          <p:nvPr/>
        </p:nvSpPr>
        <p:spPr>
          <a:xfrm>
            <a:off x="6396310" y="4619674"/>
            <a:ext cx="4319909" cy="923330"/>
          </a:xfrm>
          <a:prstGeom prst="rect">
            <a:avLst/>
          </a:prstGeom>
        </p:spPr>
        <p:txBody>
          <a:bodyPr wrap="square">
            <a:spAutoFit/>
          </a:bodyPr>
          <a:lstStyle/>
          <a:p>
            <a:r>
              <a:rPr lang="es-ES" dirty="0">
                <a:solidFill>
                  <a:schemeClr val="accent5">
                    <a:lumMod val="50000"/>
                  </a:schemeClr>
                </a:solidFill>
              </a:rPr>
              <a:t>Sangrado automático alineado en expresión matemática. Es necesario que la expresión esté entre paréntesis.</a:t>
            </a:r>
          </a:p>
        </p:txBody>
      </p:sp>
      <p:sp>
        <p:nvSpPr>
          <p:cNvPr id="22" name="Rectángulo 21">
            <a:extLst>
              <a:ext uri="{FF2B5EF4-FFF2-40B4-BE49-F238E27FC236}">
                <a16:creationId xmlns:a16="http://schemas.microsoft.com/office/drawing/2014/main" id="{5D14D91D-FE6D-49C5-985A-17143575988C}"/>
              </a:ext>
            </a:extLst>
          </p:cNvPr>
          <p:cNvSpPr/>
          <p:nvPr/>
        </p:nvSpPr>
        <p:spPr>
          <a:xfrm>
            <a:off x="6396310" y="5626277"/>
            <a:ext cx="4319909" cy="646331"/>
          </a:xfrm>
          <a:prstGeom prst="rect">
            <a:avLst/>
          </a:prstGeom>
        </p:spPr>
        <p:txBody>
          <a:bodyPr wrap="square">
            <a:spAutoFit/>
          </a:bodyPr>
          <a:lstStyle/>
          <a:p>
            <a:r>
              <a:rPr lang="es-ES" dirty="0">
                <a:solidFill>
                  <a:schemeClr val="accent5">
                    <a:lumMod val="50000"/>
                  </a:schemeClr>
                </a:solidFill>
              </a:rPr>
              <a:t>Si no usamos paréntesis debemos usar el carácter de salto de línea \</a:t>
            </a:r>
          </a:p>
        </p:txBody>
      </p:sp>
      <p:sp>
        <p:nvSpPr>
          <p:cNvPr id="23" name="Flecha: a la derecha 22">
            <a:extLst>
              <a:ext uri="{FF2B5EF4-FFF2-40B4-BE49-F238E27FC236}">
                <a16:creationId xmlns:a16="http://schemas.microsoft.com/office/drawing/2014/main" id="{8B824D6B-EBE4-4257-A853-08A24EA9B4B8}"/>
              </a:ext>
            </a:extLst>
          </p:cNvPr>
          <p:cNvSpPr/>
          <p:nvPr/>
        </p:nvSpPr>
        <p:spPr>
          <a:xfrm>
            <a:off x="4918362" y="5668760"/>
            <a:ext cx="1177637" cy="473361"/>
          </a:xfrm>
          <a:prstGeom prst="rightArrow">
            <a:avLst/>
          </a:prstGeom>
          <a:solidFill>
            <a:schemeClr val="bg1"/>
          </a:solidFill>
          <a:ln w="539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2B9430F-EF5D-40CA-BD5A-9ED065656E0E}"/>
              </a:ext>
            </a:extLst>
          </p:cNvPr>
          <p:cNvSpPr/>
          <p:nvPr/>
        </p:nvSpPr>
        <p:spPr>
          <a:xfrm>
            <a:off x="271781" y="1080000"/>
            <a:ext cx="11648438" cy="400110"/>
          </a:xfrm>
          <a:prstGeom prst="rect">
            <a:avLst/>
          </a:prstGeom>
        </p:spPr>
        <p:txBody>
          <a:bodyPr wrap="square">
            <a:spAutoFit/>
          </a:bodyPr>
          <a:lstStyle/>
          <a:p>
            <a:pPr marL="457200" indent="-457200">
              <a:buFont typeface="+mj-lt"/>
              <a:buAutoNum type="arabicPeriod" startAt="2"/>
            </a:pPr>
            <a:r>
              <a:rPr lang="es-ES" sz="2000" dirty="0">
                <a:solidFill>
                  <a:schemeClr val="accent5">
                    <a:lumMod val="50000"/>
                  </a:schemeClr>
                </a:solidFill>
              </a:rPr>
              <a:t>Sangrado (</a:t>
            </a:r>
            <a:r>
              <a:rPr lang="es-ES" sz="2000" dirty="0" err="1">
                <a:solidFill>
                  <a:schemeClr val="accent5">
                    <a:lumMod val="50000"/>
                  </a:schemeClr>
                </a:solidFill>
              </a:rPr>
              <a:t>Indentación</a:t>
            </a:r>
            <a:r>
              <a:rPr lang="es-ES" sz="2000" dirty="0">
                <a:solidFill>
                  <a:schemeClr val="accent5">
                    <a:lumMod val="50000"/>
                  </a:schemeClr>
                </a:solidFill>
              </a:rPr>
              <a:t>).</a:t>
            </a:r>
            <a:endParaRPr lang="es-ES" dirty="0">
              <a:solidFill>
                <a:schemeClr val="tx2"/>
              </a:solidFill>
              <a:latin typeface="Arial Rounded MT Bold" panose="020F0704030504030204" pitchFamily="34" charset="0"/>
            </a:endParaRPr>
          </a:p>
        </p:txBody>
      </p:sp>
      <p:sp>
        <p:nvSpPr>
          <p:cNvPr id="26" name="Rectángulo 25">
            <a:extLst>
              <a:ext uri="{FF2B5EF4-FFF2-40B4-BE49-F238E27FC236}">
                <a16:creationId xmlns:a16="http://schemas.microsoft.com/office/drawing/2014/main" id="{8E13C752-190D-4523-A0F6-1A590FCC6150}"/>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59117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6" name="Rectángulo 5">
            <a:extLst>
              <a:ext uri="{FF2B5EF4-FFF2-40B4-BE49-F238E27FC236}">
                <a16:creationId xmlns:a16="http://schemas.microsoft.com/office/drawing/2014/main" id="{B957EC6C-7D99-42F8-95D3-5CCC8308D295}"/>
              </a:ext>
            </a:extLst>
          </p:cNvPr>
          <p:cNvSpPr/>
          <p:nvPr/>
        </p:nvSpPr>
        <p:spPr>
          <a:xfrm>
            <a:off x="271781" y="4672286"/>
            <a:ext cx="11648438" cy="646331"/>
          </a:xfrm>
          <a:prstGeom prst="rect">
            <a:avLst/>
          </a:prstGeom>
        </p:spPr>
        <p:txBody>
          <a:bodyPr wrap="square">
            <a:spAutoFit/>
          </a:bodyPr>
          <a:lstStyle/>
          <a:p>
            <a:pPr lvl="2"/>
            <a:endParaRPr lang="es-ES" dirty="0">
              <a:solidFill>
                <a:schemeClr val="tx2"/>
              </a:solidFill>
              <a:latin typeface="Arial Rounded MT Bold" panose="020F0704030504030204" pitchFamily="34" charset="0"/>
            </a:endParaRPr>
          </a:p>
          <a:p>
            <a:pPr lvl="1"/>
            <a:endParaRPr lang="es-ES" dirty="0">
              <a:solidFill>
                <a:schemeClr val="tx2"/>
              </a:solidFill>
              <a:latin typeface="Arial Rounded MT Bold" panose="020F0704030504030204" pitchFamily="34" charset="0"/>
            </a:endParaRPr>
          </a:p>
        </p:txBody>
      </p:sp>
      <p:sp>
        <p:nvSpPr>
          <p:cNvPr id="8" name="Rectángulo 7">
            <a:extLst>
              <a:ext uri="{FF2B5EF4-FFF2-40B4-BE49-F238E27FC236}">
                <a16:creationId xmlns:a16="http://schemas.microsoft.com/office/drawing/2014/main" id="{8F6BEA39-9FFE-48CB-A63C-EA1F33A5B16B}"/>
              </a:ext>
            </a:extLst>
          </p:cNvPr>
          <p:cNvSpPr/>
          <p:nvPr/>
        </p:nvSpPr>
        <p:spPr>
          <a:xfrm>
            <a:off x="271781" y="1080000"/>
            <a:ext cx="11648438" cy="5531771"/>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Entre las instrucciones que pueden aparecer en un programa de Python encontramos </a:t>
            </a:r>
            <a:r>
              <a:rPr lang="es-ES" u="sng" dirty="0">
                <a:solidFill>
                  <a:schemeClr val="accent5">
                    <a:lumMod val="50000"/>
                  </a:schemeClr>
                </a:solidFill>
              </a:rPr>
              <a:t>expresiones</a:t>
            </a:r>
            <a:r>
              <a:rPr lang="es-ES" dirty="0">
                <a:solidFill>
                  <a:schemeClr val="accent5">
                    <a:lumMod val="50000"/>
                  </a:schemeClr>
                </a:solidFill>
              </a:rPr>
              <a:t> y </a:t>
            </a:r>
            <a:r>
              <a:rPr lang="es-ES" u="sng" dirty="0">
                <a:solidFill>
                  <a:schemeClr val="accent5">
                    <a:lumMod val="50000"/>
                  </a:schemeClr>
                </a:solidFill>
              </a:rPr>
              <a:t>sentencias</a:t>
            </a:r>
            <a:r>
              <a:rPr lang="es-ES" dirty="0">
                <a:solidFill>
                  <a:schemeClr val="accent5">
                    <a:lumMod val="50000"/>
                  </a:schemeClr>
                </a:solidFill>
              </a:rPr>
              <a:t>.</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Las expresiones son combinaciones de operandos (</a:t>
            </a:r>
            <a:r>
              <a:rPr lang="es-ES" u="sng" dirty="0">
                <a:solidFill>
                  <a:schemeClr val="accent5">
                    <a:lumMod val="50000"/>
                  </a:schemeClr>
                </a:solidFill>
              </a:rPr>
              <a:t>variables</a:t>
            </a:r>
            <a:r>
              <a:rPr lang="es-ES" dirty="0">
                <a:solidFill>
                  <a:schemeClr val="accent5">
                    <a:lumMod val="50000"/>
                  </a:schemeClr>
                </a:solidFill>
              </a:rPr>
              <a:t>) y operandos. Además pueden contener </a:t>
            </a:r>
            <a:r>
              <a:rPr lang="es-ES" u="sng" dirty="0">
                <a:solidFill>
                  <a:schemeClr val="accent5">
                    <a:lumMod val="50000"/>
                  </a:schemeClr>
                </a:solidFill>
              </a:rPr>
              <a:t>palabras reservadas.</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Las sentencias son expresiones que permiten ejecutar una determinada acción.</a:t>
            </a: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Estas expresiones y sentencias se forman combinando elementos básicos del lenguaje que son:</a:t>
            </a: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1257300" lvl="2" indent="-342900">
              <a:lnSpc>
                <a:spcPct val="150000"/>
              </a:lnSpc>
              <a:buFont typeface="+mj-lt"/>
              <a:buAutoNum type="arabicPeriod"/>
            </a:pPr>
            <a:r>
              <a:rPr lang="es-ES" dirty="0">
                <a:solidFill>
                  <a:schemeClr val="accent5">
                    <a:lumMod val="50000"/>
                  </a:schemeClr>
                </a:solidFill>
              </a:rPr>
              <a:t>Palabras Reservadas.</a:t>
            </a:r>
          </a:p>
          <a:p>
            <a:pPr marL="1257300" lvl="2" indent="-342900">
              <a:lnSpc>
                <a:spcPct val="150000"/>
              </a:lnSpc>
              <a:buFont typeface="+mj-lt"/>
              <a:buAutoNum type="arabicPeriod"/>
            </a:pPr>
            <a:r>
              <a:rPr lang="es-ES" dirty="0">
                <a:solidFill>
                  <a:schemeClr val="accent5">
                    <a:lumMod val="50000"/>
                  </a:schemeClr>
                </a:solidFill>
              </a:rPr>
              <a:t>Objetos / Variables.</a:t>
            </a:r>
          </a:p>
          <a:p>
            <a:pPr marL="1257300" lvl="2" indent="-342900">
              <a:lnSpc>
                <a:spcPct val="150000"/>
              </a:lnSpc>
              <a:buFont typeface="+mj-lt"/>
              <a:buAutoNum type="arabicPeriod"/>
            </a:pPr>
            <a:r>
              <a:rPr lang="es-ES" dirty="0">
                <a:solidFill>
                  <a:schemeClr val="accent5">
                    <a:lumMod val="50000"/>
                  </a:schemeClr>
                </a:solidFill>
              </a:rPr>
              <a:t>Funciones Integradas. Funciones y Métodos en Módulos Básicos. </a:t>
            </a: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457200" indent="-457200">
              <a:buFont typeface="+mj-lt"/>
              <a:buAutoNum type="arabicPeriod" startAt="3"/>
            </a:pPr>
            <a:endParaRPr lang="es-ES" sz="2000" dirty="0">
              <a:solidFill>
                <a:schemeClr val="accent5">
                  <a:lumMod val="50000"/>
                </a:schemeClr>
              </a:solidFill>
            </a:endParaRPr>
          </a:p>
        </p:txBody>
      </p:sp>
      <p:sp>
        <p:nvSpPr>
          <p:cNvPr id="9" name="Rectángulo 8">
            <a:extLst>
              <a:ext uri="{FF2B5EF4-FFF2-40B4-BE49-F238E27FC236}">
                <a16:creationId xmlns:a16="http://schemas.microsoft.com/office/drawing/2014/main" id="{4BA0D810-3214-44DC-B5FA-C76366B13C0E}"/>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572767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5" name="Tabla 4">
            <a:extLst>
              <a:ext uri="{FF2B5EF4-FFF2-40B4-BE49-F238E27FC236}">
                <a16:creationId xmlns:a16="http://schemas.microsoft.com/office/drawing/2014/main" id="{86F8DDB3-6CD8-48A7-BC61-1CF200441437}"/>
              </a:ext>
            </a:extLst>
          </p:cNvPr>
          <p:cNvGraphicFramePr>
            <a:graphicFrameLocks noGrp="1"/>
          </p:cNvGraphicFramePr>
          <p:nvPr>
            <p:extLst>
              <p:ext uri="{D42A27DB-BD31-4B8C-83A1-F6EECF244321}">
                <p14:modId xmlns:p14="http://schemas.microsoft.com/office/powerpoint/2010/main" val="18618648"/>
              </p:ext>
            </p:extLst>
          </p:nvPr>
        </p:nvGraphicFramePr>
        <p:xfrm>
          <a:off x="2253879" y="2653813"/>
          <a:ext cx="8128000" cy="2590800"/>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1163421599"/>
                    </a:ext>
                  </a:extLst>
                </a:gridCol>
                <a:gridCol w="1625600">
                  <a:extLst>
                    <a:ext uri="{9D8B030D-6E8A-4147-A177-3AD203B41FA5}">
                      <a16:colId xmlns:a16="http://schemas.microsoft.com/office/drawing/2014/main" val="2399478842"/>
                    </a:ext>
                  </a:extLst>
                </a:gridCol>
                <a:gridCol w="1625600">
                  <a:extLst>
                    <a:ext uri="{9D8B030D-6E8A-4147-A177-3AD203B41FA5}">
                      <a16:colId xmlns:a16="http://schemas.microsoft.com/office/drawing/2014/main" val="965360934"/>
                    </a:ext>
                  </a:extLst>
                </a:gridCol>
                <a:gridCol w="1625600">
                  <a:extLst>
                    <a:ext uri="{9D8B030D-6E8A-4147-A177-3AD203B41FA5}">
                      <a16:colId xmlns:a16="http://schemas.microsoft.com/office/drawing/2014/main" val="3846024316"/>
                    </a:ext>
                  </a:extLst>
                </a:gridCol>
                <a:gridCol w="1625600">
                  <a:extLst>
                    <a:ext uri="{9D8B030D-6E8A-4147-A177-3AD203B41FA5}">
                      <a16:colId xmlns:a16="http://schemas.microsoft.com/office/drawing/2014/main" val="3799818081"/>
                    </a:ext>
                  </a:extLst>
                </a:gridCol>
              </a:tblGrid>
              <a:tr h="0">
                <a:tc>
                  <a:txBody>
                    <a:bodyPr/>
                    <a:lstStyle/>
                    <a:p>
                      <a:pPr algn="ctr"/>
                      <a:r>
                        <a:rPr lang="es-ES" dirty="0"/>
                        <a:t>and</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assert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break</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class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continue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62557279"/>
                  </a:ext>
                </a:extLst>
              </a:tr>
              <a:tr h="370840">
                <a:tc>
                  <a:txBody>
                    <a:bodyPr/>
                    <a:lstStyle/>
                    <a:p>
                      <a:pPr algn="ctr"/>
                      <a:r>
                        <a:rPr lang="es-ES" dirty="0" err="1"/>
                        <a:t>def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del</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elif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else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except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521614174"/>
                  </a:ext>
                </a:extLst>
              </a:tr>
              <a:tr h="370840">
                <a:tc>
                  <a:txBody>
                    <a:bodyPr/>
                    <a:lstStyle/>
                    <a:p>
                      <a:pPr algn="ctr"/>
                      <a:r>
                        <a:rPr lang="es-ES" dirty="0" err="1"/>
                        <a:t>exec</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finally</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for</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from</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global</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151255683"/>
                  </a:ext>
                </a:extLst>
              </a:tr>
              <a:tr h="370840">
                <a:tc>
                  <a:txBody>
                    <a:bodyPr/>
                    <a:lstStyle/>
                    <a:p>
                      <a:pPr algn="ctr"/>
                      <a:r>
                        <a:rPr lang="es-ES" dirty="0" err="1"/>
                        <a:t>if</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import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in</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is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lambda</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03812581"/>
                  </a:ext>
                </a:extLst>
              </a:tr>
              <a:tr h="370840">
                <a:tc>
                  <a:txBody>
                    <a:bodyPr/>
                    <a:lstStyle/>
                    <a:p>
                      <a:pPr algn="ctr"/>
                      <a:r>
                        <a:rPr lang="es-ES" dirty="0" err="1"/>
                        <a:t>not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or</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pass</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print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raise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2259393878"/>
                  </a:ext>
                </a:extLst>
              </a:tr>
              <a:tr h="370840">
                <a:tc>
                  <a:txBody>
                    <a:bodyPr/>
                    <a:lstStyle/>
                    <a:p>
                      <a:pPr algn="ctr"/>
                      <a:r>
                        <a:rPr lang="es-ES" dirty="0" err="1"/>
                        <a:t>return</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try</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while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with</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yield</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1756542292"/>
                  </a:ext>
                </a:extLst>
              </a:tr>
              <a:tr h="370840">
                <a:tc>
                  <a:txBody>
                    <a:bodyPr/>
                    <a:lstStyle/>
                    <a:p>
                      <a:pPr algn="ctr"/>
                      <a:r>
                        <a:rPr lang="es-ES" dirty="0"/>
                        <a:t>False</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True</a:t>
                      </a: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None</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await</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err="1"/>
                        <a:t>async</a:t>
                      </a:r>
                      <a:endParaRPr lang="es-ES" dirty="0"/>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2555099812"/>
                  </a:ext>
                </a:extLst>
              </a:tr>
            </a:tbl>
          </a:graphicData>
        </a:graphic>
      </p:graphicFrame>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5749266"/>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Palabras Reservadas</a:t>
            </a:r>
          </a:p>
          <a:p>
            <a:pPr marL="457200" indent="-457200">
              <a:buFont typeface="+mj-lt"/>
              <a:buAutoNum type="arabicPeriod" startAt="3"/>
            </a:pPr>
            <a:endParaRPr lang="es-ES" sz="2000"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Como en todos los lenguajes de programación, en Python hay un conjunto de palabras reservadas con un cometido específico y que no se pueden usar como nombres de variables ni como nombres para funciones.</a:t>
            </a: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742950" lvl="1" indent="-285750">
              <a:lnSpc>
                <a:spcPct val="90000"/>
              </a:lnSpc>
              <a:spcBef>
                <a:spcPts val="1000"/>
              </a:spcBef>
              <a:buFont typeface="Arial" panose="020B0604020202020204" pitchFamily="34" charset="0"/>
              <a:buChar char="•"/>
            </a:pPr>
            <a:r>
              <a:rPr lang="es-ES" dirty="0">
                <a:solidFill>
                  <a:schemeClr val="accent5">
                    <a:lumMod val="50000"/>
                  </a:schemeClr>
                </a:solidFill>
              </a:rPr>
              <a:t>Iremos viendo a lo largo del curso qué hace y para qué sirve cada una de esas palabras reservadas.</a:t>
            </a:r>
          </a:p>
          <a:p>
            <a:pPr marL="1200150" lvl="2" indent="-285750">
              <a:lnSpc>
                <a:spcPct val="90000"/>
              </a:lnSpc>
              <a:spcBef>
                <a:spcPts val="1000"/>
              </a:spcBef>
              <a:buFont typeface="Arial" panose="020B0604020202020204" pitchFamily="34" charset="0"/>
              <a:buChar char="•"/>
            </a:pPr>
            <a:endParaRPr lang="es-ES" dirty="0">
              <a:solidFill>
                <a:schemeClr val="accent5">
                  <a:lumMod val="50000"/>
                </a:schemeClr>
              </a:solidFill>
            </a:endParaRPr>
          </a:p>
          <a:p>
            <a:pPr marL="457200" indent="-457200">
              <a:buFont typeface="+mj-lt"/>
              <a:buAutoNum type="arabicPeriod" startAt="3"/>
            </a:pPr>
            <a:endParaRPr lang="es-ES" sz="2000" dirty="0">
              <a:solidFill>
                <a:schemeClr val="accent5">
                  <a:lumMod val="50000"/>
                </a:schemeClr>
              </a:solidFill>
            </a:endParaRPr>
          </a:p>
        </p:txBody>
      </p:sp>
      <p:sp>
        <p:nvSpPr>
          <p:cNvPr id="11" name="Rectángulo 10">
            <a:extLst>
              <a:ext uri="{FF2B5EF4-FFF2-40B4-BE49-F238E27FC236}">
                <a16:creationId xmlns:a16="http://schemas.microsoft.com/office/drawing/2014/main" id="{7591048D-CF73-4874-A62B-6B112A326C42}"/>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87322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5170646"/>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Un programa, en cualquier lenguaje de programación, manipula variables de datos (data </a:t>
            </a:r>
            <a:r>
              <a:rPr lang="es-ES" dirty="0" err="1">
                <a:solidFill>
                  <a:schemeClr val="accent5">
                    <a:lumMod val="50000"/>
                  </a:schemeClr>
                </a:solidFill>
              </a:rPr>
              <a:t>objects</a:t>
            </a:r>
            <a:r>
              <a:rPr lang="es-ES" dirty="0">
                <a:solidFill>
                  <a:schemeClr val="accent5">
                    <a:lumMod val="50000"/>
                  </a:schemeClr>
                </a:solidFill>
              </a:rPr>
              <a:t> en inglés).</a:t>
            </a:r>
          </a:p>
          <a:p>
            <a:pPr marL="742950" lvl="1" indent="-285750">
              <a:lnSpc>
                <a:spcPct val="150000"/>
              </a:lnSpc>
              <a:buFont typeface="Arial" panose="020B0604020202020204" pitchFamily="34" charset="0"/>
              <a:buChar char="•"/>
            </a:pPr>
            <a:r>
              <a:rPr lang="es-ES" dirty="0">
                <a:solidFill>
                  <a:schemeClr val="accent5">
                    <a:lumMod val="50000"/>
                  </a:schemeClr>
                </a:solidFill>
              </a:rPr>
              <a:t>Estos objetos / variables tienen un </a:t>
            </a:r>
            <a:r>
              <a:rPr lang="es-ES" i="1" dirty="0">
                <a:solidFill>
                  <a:schemeClr val="accent5">
                    <a:lumMod val="50000"/>
                  </a:schemeClr>
                </a:solidFill>
              </a:rPr>
              <a:t>tipo</a:t>
            </a:r>
            <a:r>
              <a:rPr lang="es-ES" dirty="0">
                <a:solidFill>
                  <a:schemeClr val="accent5">
                    <a:lumMod val="50000"/>
                  </a:schemeClr>
                </a:solidFill>
              </a:rPr>
              <a:t> que determina qué se puede hacer con ellos.</a:t>
            </a:r>
          </a:p>
          <a:p>
            <a:pPr marL="742950" lvl="1" indent="-285750">
              <a:buFont typeface="Arial" panose="020B0604020202020204" pitchFamily="34" charset="0"/>
              <a:buChar char="•"/>
            </a:pPr>
            <a:endParaRPr lang="es-ES" dirty="0">
              <a:solidFill>
                <a:schemeClr val="accent5">
                  <a:lumMod val="50000"/>
                </a:schemeClr>
              </a:solidFill>
            </a:endParaRPr>
          </a:p>
          <a:p>
            <a:pPr lvl="2"/>
            <a:r>
              <a:rPr lang="es-ES" dirty="0">
                <a:solidFill>
                  <a:schemeClr val="accent5">
                    <a:lumMod val="50000"/>
                  </a:schemeClr>
                </a:solidFill>
              </a:rPr>
              <a:t>Un número se puede sumar, restar, multiplicar….</a:t>
            </a:r>
          </a:p>
          <a:p>
            <a:pPr lvl="2"/>
            <a:r>
              <a:rPr lang="es-ES" dirty="0">
                <a:solidFill>
                  <a:schemeClr val="accent5">
                    <a:lumMod val="50000"/>
                  </a:schemeClr>
                </a:solidFill>
              </a:rPr>
              <a:t>Un perro puede correr, saltar, comer, dormir….</a:t>
            </a:r>
          </a:p>
          <a:p>
            <a:pPr lvl="2"/>
            <a:r>
              <a:rPr lang="es-ES" dirty="0">
                <a:solidFill>
                  <a:schemeClr val="accent5">
                    <a:lumMod val="50000"/>
                  </a:schemeClr>
                </a:solidFill>
              </a:rPr>
              <a:t>Un semáforo puede ponerse rojo, verde, averiarse…</a:t>
            </a:r>
          </a:p>
          <a:p>
            <a:pPr lvl="2"/>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Más adelante veremos para cada tipo de objeto cuáles son sus funcionalidades específicas más importantes.</a:t>
            </a:r>
          </a:p>
          <a:p>
            <a:pPr marL="742950" lvl="1"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Los objetos pueden ser:</a:t>
            </a:r>
          </a:p>
          <a:p>
            <a:pPr marL="1200150" lvl="2" indent="-285750">
              <a:buFont typeface="Arial" panose="020B0604020202020204" pitchFamily="34" charset="0"/>
              <a:buChar char="•"/>
            </a:pPr>
            <a:r>
              <a:rPr lang="es-ES" dirty="0">
                <a:solidFill>
                  <a:schemeClr val="accent5">
                    <a:lumMod val="50000"/>
                  </a:schemeClr>
                </a:solidFill>
              </a:rPr>
              <a:t>Simples o escalares (enteros, reales, lógicos…)</a:t>
            </a:r>
          </a:p>
          <a:p>
            <a:pPr marL="1200150" lvl="2" indent="-285750">
              <a:buFont typeface="Arial" panose="020B0604020202020204" pitchFamily="34" charset="0"/>
              <a:buChar char="•"/>
            </a:pPr>
            <a:r>
              <a:rPr lang="es-ES" dirty="0">
                <a:solidFill>
                  <a:schemeClr val="accent5">
                    <a:lumMod val="50000"/>
                  </a:schemeClr>
                </a:solidFill>
              </a:rPr>
              <a:t>Complejos                 (cadenas de texto, listas, tuplas…)</a:t>
            </a:r>
          </a:p>
          <a:p>
            <a:pPr marL="1200150" lvl="2" indent="-285750">
              <a:buFont typeface="Arial" panose="020B0604020202020204" pitchFamily="34" charset="0"/>
              <a:buChar char="•"/>
            </a:pPr>
            <a:endParaRPr lang="es-ES" dirty="0">
              <a:solidFill>
                <a:schemeClr val="accent5">
                  <a:lumMod val="50000"/>
                </a:schemeClr>
              </a:solidFill>
            </a:endParaRPr>
          </a:p>
          <a:p>
            <a:pPr marL="742950" lvl="1" indent="-285750">
              <a:buFont typeface="Arial" panose="020B0604020202020204" pitchFamily="34" charset="0"/>
              <a:buChar char="•"/>
            </a:pPr>
            <a:r>
              <a:rPr lang="es-ES" dirty="0">
                <a:solidFill>
                  <a:schemeClr val="accent5">
                    <a:lumMod val="50000"/>
                  </a:schemeClr>
                </a:solidFill>
              </a:rPr>
              <a:t>Para poder manipular un objeto o variable lo primero es asignarle un nombre.</a:t>
            </a:r>
          </a:p>
          <a:p>
            <a:pPr marL="457200" indent="-457200">
              <a:buFont typeface="+mj-lt"/>
              <a:buAutoNum type="arabicPeriod" startAt="3"/>
            </a:pPr>
            <a:endParaRPr lang="es-ES" sz="2000" dirty="0">
              <a:solidFill>
                <a:schemeClr val="accent5">
                  <a:lumMod val="50000"/>
                </a:schemeClr>
              </a:solidFill>
            </a:endParaRPr>
          </a:p>
        </p:txBody>
      </p:sp>
      <p:sp>
        <p:nvSpPr>
          <p:cNvPr id="6" name="Rectángulo 5">
            <a:extLst>
              <a:ext uri="{FF2B5EF4-FFF2-40B4-BE49-F238E27FC236}">
                <a16:creationId xmlns:a16="http://schemas.microsoft.com/office/drawing/2014/main" id="{6739B08D-04C6-43AA-9930-CE408D425F82}"/>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77351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3988912"/>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Python es un lenguaje tipado (existe una serie de tipos que pueden tener los objetos) de manera dinámica. Eso quiere decir que un nombre de variable se puede asignar a objetos de diferente tipo a lo largo del programa.</a:t>
            </a:r>
          </a:p>
          <a:p>
            <a:pPr marL="742950" lvl="1" indent="-285750">
              <a:lnSpc>
                <a:spcPct val="150000"/>
              </a:lnSpc>
              <a:buFont typeface="Arial" panose="020B0604020202020204" pitchFamily="34" charset="0"/>
              <a:buChar char="•"/>
            </a:pPr>
            <a:r>
              <a:rPr lang="es-ES" dirty="0">
                <a:solidFill>
                  <a:schemeClr val="accent5">
                    <a:lumMod val="50000"/>
                  </a:schemeClr>
                </a:solidFill>
              </a:rPr>
              <a:t>En los lenguajes dinámicos el tipo de un objeto se asigna al declararlo mediante un identificador.</a:t>
            </a:r>
          </a:p>
          <a:p>
            <a:pPr marL="742950" lvl="1" indent="-285750">
              <a:lnSpc>
                <a:spcPct val="150000"/>
              </a:lnSpc>
              <a:buFont typeface="Arial" panose="020B0604020202020204" pitchFamily="34" charset="0"/>
              <a:buChar char="•"/>
            </a:pPr>
            <a:r>
              <a:rPr lang="es-ES" dirty="0">
                <a:solidFill>
                  <a:schemeClr val="accent5">
                    <a:lumMod val="50000"/>
                  </a:schemeClr>
                </a:solidFill>
              </a:rPr>
              <a:t>Los identificadores o nombres de variables deben cumplir:</a:t>
            </a:r>
          </a:p>
          <a:p>
            <a:pPr marL="1257300" lvl="2" indent="-342900">
              <a:lnSpc>
                <a:spcPct val="150000"/>
              </a:lnSpc>
              <a:buFont typeface="+mj-lt"/>
              <a:buAutoNum type="arabicPeriod"/>
            </a:pPr>
            <a:r>
              <a:rPr lang="es-ES" dirty="0">
                <a:solidFill>
                  <a:schemeClr val="accent5">
                    <a:lumMod val="50000"/>
                  </a:schemeClr>
                </a:solidFill>
              </a:rPr>
              <a:t>Son una combinación de letras minúsculas o mayúsculas con números (0-9) y el </a:t>
            </a:r>
            <a:r>
              <a:rPr lang="es-ES" dirty="0" err="1">
                <a:solidFill>
                  <a:schemeClr val="accent5">
                    <a:lumMod val="50000"/>
                  </a:schemeClr>
                </a:solidFill>
              </a:rPr>
              <a:t>guión</a:t>
            </a:r>
            <a:r>
              <a:rPr lang="es-ES" dirty="0">
                <a:solidFill>
                  <a:schemeClr val="accent5">
                    <a:lumMod val="50000"/>
                  </a:schemeClr>
                </a:solidFill>
              </a:rPr>
              <a:t> bajo (_).</a:t>
            </a:r>
          </a:p>
          <a:p>
            <a:pPr marL="1257300" lvl="2" indent="-342900">
              <a:lnSpc>
                <a:spcPct val="150000"/>
              </a:lnSpc>
              <a:buFont typeface="+mj-lt"/>
              <a:buAutoNum type="arabicPeriod"/>
            </a:pPr>
            <a:r>
              <a:rPr lang="es-ES" dirty="0">
                <a:solidFill>
                  <a:schemeClr val="accent5">
                    <a:lumMod val="50000"/>
                  </a:schemeClr>
                </a:solidFill>
              </a:rPr>
              <a:t>No puede comenzar por un número, ni contener caracteres especiales (&amp;,%,$,@,#...) ni espacios en blanco.</a:t>
            </a:r>
          </a:p>
          <a:p>
            <a:pPr marL="1257300" lvl="2" indent="-342900">
              <a:lnSpc>
                <a:spcPct val="150000"/>
              </a:lnSpc>
              <a:buFont typeface="+mj-lt"/>
              <a:buAutoNum type="arabicPeriod"/>
            </a:pPr>
            <a:r>
              <a:rPr lang="es-ES" dirty="0">
                <a:solidFill>
                  <a:schemeClr val="accent5">
                    <a:lumMod val="50000"/>
                  </a:schemeClr>
                </a:solidFill>
              </a:rPr>
              <a:t>Python distingue entre mayúsculas y minúsculas.</a:t>
            </a:r>
          </a:p>
          <a:p>
            <a:pPr marL="1257300" lvl="2" indent="-342900">
              <a:lnSpc>
                <a:spcPct val="150000"/>
              </a:lnSpc>
              <a:buFont typeface="+mj-lt"/>
              <a:buAutoNum type="arabicPeriod"/>
            </a:pPr>
            <a:r>
              <a:rPr lang="es-ES" dirty="0">
                <a:solidFill>
                  <a:schemeClr val="accent5">
                    <a:lumMod val="50000"/>
                  </a:schemeClr>
                </a:solidFill>
              </a:rPr>
              <a:t>Para asignar usamos el operador ( = ) </a:t>
            </a:r>
            <a:r>
              <a:rPr lang="es-ES" b="1" dirty="0">
                <a:solidFill>
                  <a:schemeClr val="accent5">
                    <a:lumMod val="50000"/>
                  </a:schemeClr>
                </a:solidFill>
              </a:rPr>
              <a:t>¡No es una igualdad matemática!</a:t>
            </a:r>
            <a:endParaRPr lang="es-ES" sz="2000" b="1" dirty="0">
              <a:solidFill>
                <a:schemeClr val="accent5">
                  <a:lumMod val="50000"/>
                </a:schemeClr>
              </a:solidFill>
            </a:endParaRPr>
          </a:p>
        </p:txBody>
      </p:sp>
      <p:pic>
        <p:nvPicPr>
          <p:cNvPr id="5" name="Imagen 4">
            <a:extLst>
              <a:ext uri="{FF2B5EF4-FFF2-40B4-BE49-F238E27FC236}">
                <a16:creationId xmlns:a16="http://schemas.microsoft.com/office/drawing/2014/main" id="{FA9493BB-6B97-47AE-85A4-2ABCC74501C3}"/>
              </a:ext>
            </a:extLst>
          </p:cNvPr>
          <p:cNvPicPr>
            <a:picLocks noChangeAspect="1"/>
          </p:cNvPicPr>
          <p:nvPr/>
        </p:nvPicPr>
        <p:blipFill>
          <a:blip r:embed="rId2"/>
          <a:stretch>
            <a:fillRect/>
          </a:stretch>
        </p:blipFill>
        <p:spPr>
          <a:xfrm>
            <a:off x="2078747" y="5150166"/>
            <a:ext cx="3648647" cy="1453586"/>
          </a:xfrm>
          <a:prstGeom prst="rect">
            <a:avLst/>
          </a:prstGeom>
        </p:spPr>
      </p:pic>
      <p:pic>
        <p:nvPicPr>
          <p:cNvPr id="6" name="Imagen 5">
            <a:extLst>
              <a:ext uri="{FF2B5EF4-FFF2-40B4-BE49-F238E27FC236}">
                <a16:creationId xmlns:a16="http://schemas.microsoft.com/office/drawing/2014/main" id="{52CB8CA2-CB00-4A9D-B726-25665AE556B9}"/>
              </a:ext>
            </a:extLst>
          </p:cNvPr>
          <p:cNvPicPr>
            <a:picLocks noChangeAspect="1"/>
          </p:cNvPicPr>
          <p:nvPr/>
        </p:nvPicPr>
        <p:blipFill rotWithShape="1">
          <a:blip r:embed="rId3"/>
          <a:srcRect l="1251" r="6225" b="5798"/>
          <a:stretch/>
        </p:blipFill>
        <p:spPr>
          <a:xfrm>
            <a:off x="6664567" y="5195772"/>
            <a:ext cx="3648647" cy="1124859"/>
          </a:xfrm>
          <a:prstGeom prst="rect">
            <a:avLst/>
          </a:prstGeom>
        </p:spPr>
      </p:pic>
      <p:sp>
        <p:nvSpPr>
          <p:cNvPr id="7" name="Rectángulo 6">
            <a:extLst>
              <a:ext uri="{FF2B5EF4-FFF2-40B4-BE49-F238E27FC236}">
                <a16:creationId xmlns:a16="http://schemas.microsoft.com/office/drawing/2014/main" id="{A9CE816D-4985-4836-98D6-A2FD9D4E2046}"/>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4131224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4819909"/>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Variables / Objetos</a:t>
            </a:r>
          </a:p>
          <a:p>
            <a:pPr marL="457200" indent="-457200">
              <a:buFont typeface="+mj-lt"/>
              <a:buAutoNum type="arabicPeriod" startAt="3"/>
            </a:pPr>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Los objetos se combinan mediante operadores para formar expresiones.</a:t>
            </a:r>
          </a:p>
          <a:p>
            <a:pPr marL="742950" lvl="1" indent="-285750">
              <a:lnSpc>
                <a:spcPct val="150000"/>
              </a:lnSpc>
              <a:buFont typeface="Arial" panose="020B0604020202020204" pitchFamily="34" charset="0"/>
              <a:buChar char="•"/>
            </a:pPr>
            <a:r>
              <a:rPr lang="es-ES" dirty="0">
                <a:solidFill>
                  <a:schemeClr val="accent5">
                    <a:lumMod val="50000"/>
                  </a:schemeClr>
                </a:solidFill>
              </a:rPr>
              <a:t>Existen operadores matemáticos y operadores lógicos que dan lugar a expresiones diferentes según el tipo de los operandos (variables) a los que afecte.</a:t>
            </a: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endParaRPr lang="es-ES"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Veremos cómo actúa cada operador más adelante.</a:t>
            </a:r>
          </a:p>
        </p:txBody>
      </p:sp>
      <p:graphicFrame>
        <p:nvGraphicFramePr>
          <p:cNvPr id="7" name="Tabla 6">
            <a:extLst>
              <a:ext uri="{FF2B5EF4-FFF2-40B4-BE49-F238E27FC236}">
                <a16:creationId xmlns:a16="http://schemas.microsoft.com/office/drawing/2014/main" id="{A5A00F57-C880-411C-B04D-9941D52E4AE4}"/>
              </a:ext>
            </a:extLst>
          </p:cNvPr>
          <p:cNvGraphicFramePr>
            <a:graphicFrameLocks noGrp="1"/>
          </p:cNvGraphicFramePr>
          <p:nvPr>
            <p:extLst>
              <p:ext uri="{D42A27DB-BD31-4B8C-83A1-F6EECF244321}">
                <p14:modId xmlns:p14="http://schemas.microsoft.com/office/powerpoint/2010/main" val="3363681188"/>
              </p:ext>
            </p:extLst>
          </p:nvPr>
        </p:nvGraphicFramePr>
        <p:xfrm>
          <a:off x="1947089" y="3429000"/>
          <a:ext cx="8128000" cy="1478280"/>
        </p:xfrm>
        <a:graphic>
          <a:graphicData uri="http://schemas.openxmlformats.org/drawingml/2006/table">
            <a:tbl>
              <a:tblPr>
                <a:tableStyleId>{5C22544A-7EE6-4342-B048-85BDC9FD1C3A}</a:tableStyleId>
              </a:tblPr>
              <a:tblGrid>
                <a:gridCol w="1625600">
                  <a:extLst>
                    <a:ext uri="{9D8B030D-6E8A-4147-A177-3AD203B41FA5}">
                      <a16:colId xmlns:a16="http://schemas.microsoft.com/office/drawing/2014/main" val="1163421599"/>
                    </a:ext>
                  </a:extLst>
                </a:gridCol>
                <a:gridCol w="1625600">
                  <a:extLst>
                    <a:ext uri="{9D8B030D-6E8A-4147-A177-3AD203B41FA5}">
                      <a16:colId xmlns:a16="http://schemas.microsoft.com/office/drawing/2014/main" val="2399478842"/>
                    </a:ext>
                  </a:extLst>
                </a:gridCol>
                <a:gridCol w="1625600">
                  <a:extLst>
                    <a:ext uri="{9D8B030D-6E8A-4147-A177-3AD203B41FA5}">
                      <a16:colId xmlns:a16="http://schemas.microsoft.com/office/drawing/2014/main" val="965360934"/>
                    </a:ext>
                  </a:extLst>
                </a:gridCol>
                <a:gridCol w="1625600">
                  <a:extLst>
                    <a:ext uri="{9D8B030D-6E8A-4147-A177-3AD203B41FA5}">
                      <a16:colId xmlns:a16="http://schemas.microsoft.com/office/drawing/2014/main" val="3846024316"/>
                    </a:ext>
                  </a:extLst>
                </a:gridCol>
                <a:gridCol w="1625600">
                  <a:extLst>
                    <a:ext uri="{9D8B030D-6E8A-4147-A177-3AD203B41FA5}">
                      <a16:colId xmlns:a16="http://schemas.microsoft.com/office/drawing/2014/main" val="3799818081"/>
                    </a:ext>
                  </a:extLst>
                </a:gridCol>
              </a:tblGrid>
              <a:tr h="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62557279"/>
                  </a:ext>
                </a:extLst>
              </a:tr>
              <a:tr h="37084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521614174"/>
                  </a:ext>
                </a:extLst>
              </a:tr>
              <a:tr h="370840">
                <a:tc>
                  <a:txBody>
                    <a:bodyPr/>
                    <a:lstStyle/>
                    <a:p>
                      <a:pPr algn="ctr"/>
                      <a:r>
                        <a:rPr lang="es-ES" dirty="0"/>
                        <a: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&lt;&lt;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&gt;&gt;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&amp;</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151255683"/>
                  </a:ext>
                </a:extLst>
              </a:tr>
              <a:tr h="370840">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tc>
                  <a:txBody>
                    <a:bodyPr/>
                    <a:lstStyle/>
                    <a:p>
                      <a:pPr algn="ctr"/>
                      <a:r>
                        <a:rPr lang="es-ES" dirty="0"/>
                        <a:t>!=</a:t>
                      </a: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19000"/>
                      </a:schemeClr>
                    </a:solidFill>
                  </a:tcPr>
                </a:tc>
                <a:extLst>
                  <a:ext uri="{0D108BD9-81ED-4DB2-BD59-A6C34878D82A}">
                    <a16:rowId xmlns:a16="http://schemas.microsoft.com/office/drawing/2014/main" val="3903812581"/>
                  </a:ext>
                </a:extLst>
              </a:tr>
            </a:tbl>
          </a:graphicData>
        </a:graphic>
      </p:graphicFrame>
      <p:sp>
        <p:nvSpPr>
          <p:cNvPr id="9" name="Rectángulo 8">
            <a:extLst>
              <a:ext uri="{FF2B5EF4-FFF2-40B4-BE49-F238E27FC236}">
                <a16:creationId xmlns:a16="http://schemas.microsoft.com/office/drawing/2014/main" id="{9F8CE582-090C-4661-B229-3D4D8724C0DD}"/>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223533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3970318"/>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manera más sencilla de actualizar Anaconda y Spyder es abriendo un terminal de Anaconda.</a:t>
            </a:r>
          </a:p>
          <a:p>
            <a:endParaRPr lang="es-ES" dirty="0">
              <a:solidFill>
                <a:schemeClr val="accent5">
                  <a:lumMod val="50000"/>
                </a:schemeClr>
              </a:solidFill>
            </a:endParaRPr>
          </a:p>
          <a:p>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endParaRPr lang="es-ES" dirty="0">
              <a:solidFill>
                <a:schemeClr val="accent5">
                  <a:lumMod val="50000"/>
                </a:schemeClr>
              </a:solidFill>
            </a:endParaRPr>
          </a:p>
        </p:txBody>
      </p:sp>
      <p:pic>
        <p:nvPicPr>
          <p:cNvPr id="9" name="Imagen 8">
            <a:extLst>
              <a:ext uri="{FF2B5EF4-FFF2-40B4-BE49-F238E27FC236}">
                <a16:creationId xmlns:a16="http://schemas.microsoft.com/office/drawing/2014/main" id="{C8A502B8-4ADD-4EDB-A82A-964276DAFF4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08363" y="1856004"/>
            <a:ext cx="9360000" cy="4860000"/>
          </a:xfrm>
          <a:prstGeom prst="rect">
            <a:avLst/>
          </a:prstGeom>
        </p:spPr>
      </p:pic>
      <p:sp>
        <p:nvSpPr>
          <p:cNvPr id="10" name="Flecha: hacia arriba 9">
            <a:extLst>
              <a:ext uri="{FF2B5EF4-FFF2-40B4-BE49-F238E27FC236}">
                <a16:creationId xmlns:a16="http://schemas.microsoft.com/office/drawing/2014/main" id="{C0F77492-BBB5-4A1C-9D42-17DDD48EF94F}"/>
              </a:ext>
            </a:extLst>
          </p:cNvPr>
          <p:cNvSpPr/>
          <p:nvPr/>
        </p:nvSpPr>
        <p:spPr>
          <a:xfrm rot="19383543">
            <a:off x="4369204" y="3992360"/>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C2379359-E9BD-6539-B747-6AC8399954F7}"/>
              </a:ext>
            </a:extLst>
          </p:cNvPr>
          <p:cNvSpPr>
            <a:spLocks noGrp="1"/>
          </p:cNvSpPr>
          <p:nvPr>
            <p:ph type="sldNum" sz="quarter" idx="12"/>
          </p:nvPr>
        </p:nvSpPr>
        <p:spPr/>
        <p:txBody>
          <a:bodyPr/>
          <a:lstStyle/>
          <a:p>
            <a:fld id="{AEDFCC94-4745-410C-B18E-20525921026C}" type="slidenum">
              <a:rPr lang="es-ES" smtClean="0"/>
              <a:t>7</a:t>
            </a:fld>
            <a:endParaRPr lang="es-ES"/>
          </a:p>
        </p:txBody>
      </p:sp>
    </p:spTree>
    <p:extLst>
      <p:ext uri="{BB962C8B-B14F-4D97-AF65-F5344CB8AC3E}">
        <p14:creationId xmlns:p14="http://schemas.microsoft.com/office/powerpoint/2010/main" val="2482783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Rectángulo 7">
            <a:extLst>
              <a:ext uri="{FF2B5EF4-FFF2-40B4-BE49-F238E27FC236}">
                <a16:creationId xmlns:a16="http://schemas.microsoft.com/office/drawing/2014/main" id="{AF0D11EF-D722-4126-B9B0-C4CAB64D8255}"/>
              </a:ext>
            </a:extLst>
          </p:cNvPr>
          <p:cNvSpPr/>
          <p:nvPr/>
        </p:nvSpPr>
        <p:spPr>
          <a:xfrm>
            <a:off x="271781" y="1080000"/>
            <a:ext cx="11648438" cy="2603918"/>
          </a:xfrm>
          <a:prstGeom prst="rect">
            <a:avLst/>
          </a:prstGeom>
        </p:spPr>
        <p:txBody>
          <a:bodyPr wrap="square">
            <a:spAutoFit/>
          </a:bodyPr>
          <a:lstStyle/>
          <a:p>
            <a:pPr marL="457200" indent="-457200">
              <a:buFont typeface="+mj-lt"/>
              <a:buAutoNum type="arabicPeriod" startAt="3"/>
            </a:pPr>
            <a:r>
              <a:rPr lang="es-ES" sz="2000" dirty="0">
                <a:solidFill>
                  <a:schemeClr val="accent5">
                    <a:lumMod val="50000"/>
                  </a:schemeClr>
                </a:solidFill>
              </a:rPr>
              <a:t>Expresiones y Sentencias. </a:t>
            </a:r>
            <a:r>
              <a:rPr lang="es-ES" sz="2000" b="1" dirty="0">
                <a:solidFill>
                  <a:schemeClr val="accent5">
                    <a:lumMod val="50000"/>
                  </a:schemeClr>
                </a:solidFill>
              </a:rPr>
              <a:t>Funciones Integradas. Funciones y Métodos en Módulos Básicos</a:t>
            </a:r>
            <a:r>
              <a:rPr lang="es-ES" sz="2000" dirty="0">
                <a:solidFill>
                  <a:schemeClr val="accent5">
                    <a:lumMod val="50000"/>
                  </a:schemeClr>
                </a:solidFill>
              </a:rPr>
              <a:t>. </a:t>
            </a:r>
          </a:p>
          <a:p>
            <a:endParaRPr lang="es-ES" sz="2000" dirty="0">
              <a:solidFill>
                <a:schemeClr val="accent5">
                  <a:lumMod val="50000"/>
                </a:schemeClr>
              </a:solidFill>
            </a:endParaRPr>
          </a:p>
          <a:p>
            <a:pPr marL="742950" lvl="1" indent="-285750">
              <a:lnSpc>
                <a:spcPct val="150000"/>
              </a:lnSpc>
              <a:buFont typeface="Arial" panose="020B0604020202020204" pitchFamily="34" charset="0"/>
              <a:buChar char="•"/>
            </a:pPr>
            <a:r>
              <a:rPr lang="es-ES" dirty="0">
                <a:solidFill>
                  <a:schemeClr val="accent5">
                    <a:lumMod val="50000"/>
                  </a:schemeClr>
                </a:solidFill>
              </a:rPr>
              <a:t>Antes de centrarnos en los tipos de datos para los objetos en Python veremos una lista de funciones integradas.</a:t>
            </a:r>
          </a:p>
          <a:p>
            <a:pPr marL="742950" lvl="1" indent="-285750">
              <a:buFont typeface="Arial" panose="020B0604020202020204" pitchFamily="34" charset="0"/>
              <a:buChar char="•"/>
            </a:pPr>
            <a:r>
              <a:rPr lang="es-ES" dirty="0">
                <a:solidFill>
                  <a:schemeClr val="accent5">
                    <a:lumMod val="50000"/>
                  </a:schemeClr>
                </a:solidFill>
              </a:rPr>
              <a:t>Una función es un bloque de código que se puede ejecutar repetidas veces.</a:t>
            </a:r>
          </a:p>
          <a:p>
            <a:pPr marL="742950" lvl="1" indent="-285750">
              <a:buFont typeface="Arial" panose="020B0604020202020204" pitchFamily="34" charset="0"/>
              <a:buChar char="•"/>
            </a:pPr>
            <a:r>
              <a:rPr lang="es-ES" dirty="0">
                <a:solidFill>
                  <a:schemeClr val="accent5">
                    <a:lumMod val="50000"/>
                  </a:schemeClr>
                </a:solidFill>
              </a:rPr>
              <a:t>Una función pueden ser definida por el usuario, o se puede importar desde otros ficheros llamados módulos.</a:t>
            </a:r>
          </a:p>
          <a:p>
            <a:pPr marL="742950" lvl="1" indent="-285750">
              <a:buFont typeface="Arial" panose="020B0604020202020204" pitchFamily="34" charset="0"/>
              <a:buChar char="•"/>
            </a:pPr>
            <a:r>
              <a:rPr lang="es-ES" dirty="0">
                <a:solidFill>
                  <a:schemeClr val="accent5">
                    <a:lumMod val="50000"/>
                  </a:schemeClr>
                </a:solidFill>
              </a:rPr>
              <a:t>Python incluye, sin necesidad de importar, un conjunto de funciones que están disponibles en la </a:t>
            </a:r>
            <a:r>
              <a:rPr lang="es-ES" dirty="0">
                <a:solidFill>
                  <a:schemeClr val="accent5">
                    <a:lumMod val="50000"/>
                  </a:schemeClr>
                </a:solidFill>
                <a:hlinkClick r:id="rId2">
                  <a:extLst>
                    <a:ext uri="{A12FA001-AC4F-418D-AE19-62706E023703}">
                      <ahyp:hlinkClr xmlns:ahyp="http://schemas.microsoft.com/office/drawing/2018/hyperlinkcolor" val="tx"/>
                    </a:ext>
                  </a:extLst>
                </a:hlinkClick>
              </a:rPr>
              <a:t>Python Standard Library </a:t>
            </a:r>
            <a:endParaRPr lang="es-ES" dirty="0">
              <a:solidFill>
                <a:schemeClr val="accent5">
                  <a:lumMod val="50000"/>
                </a:schemeClr>
              </a:solidFill>
            </a:endParaRPr>
          </a:p>
          <a:p>
            <a:pPr lvl="1">
              <a:lnSpc>
                <a:spcPct val="150000"/>
              </a:lnSpc>
            </a:pPr>
            <a:endParaRPr lang="es-ES" dirty="0">
              <a:solidFill>
                <a:schemeClr val="accent5">
                  <a:lumMod val="50000"/>
                </a:schemeClr>
              </a:solidFill>
            </a:endParaRPr>
          </a:p>
        </p:txBody>
      </p:sp>
      <p:pic>
        <p:nvPicPr>
          <p:cNvPr id="6" name="Imagen 5">
            <a:hlinkClick r:id="rId3"/>
            <a:extLst>
              <a:ext uri="{FF2B5EF4-FFF2-40B4-BE49-F238E27FC236}">
                <a16:creationId xmlns:a16="http://schemas.microsoft.com/office/drawing/2014/main" id="{8F507180-68BD-439C-9981-F557B96EEF5C}"/>
              </a:ext>
            </a:extLst>
          </p:cNvPr>
          <p:cNvPicPr>
            <a:picLocks noChangeAspect="1"/>
          </p:cNvPicPr>
          <p:nvPr/>
        </p:nvPicPr>
        <p:blipFill>
          <a:blip r:embed="rId4"/>
          <a:stretch>
            <a:fillRect/>
          </a:stretch>
        </p:blipFill>
        <p:spPr>
          <a:xfrm>
            <a:off x="2320635" y="2989989"/>
            <a:ext cx="3602182" cy="3801014"/>
          </a:xfrm>
          <a:prstGeom prst="rect">
            <a:avLst/>
          </a:prstGeom>
        </p:spPr>
      </p:pic>
      <p:sp>
        <p:nvSpPr>
          <p:cNvPr id="2" name="Rectángulo 1">
            <a:extLst>
              <a:ext uri="{FF2B5EF4-FFF2-40B4-BE49-F238E27FC236}">
                <a16:creationId xmlns:a16="http://schemas.microsoft.com/office/drawing/2014/main" id="{D049AFCD-387D-4CCC-B307-DB2C9B9F1F85}"/>
              </a:ext>
            </a:extLst>
          </p:cNvPr>
          <p:cNvSpPr/>
          <p:nvPr/>
        </p:nvSpPr>
        <p:spPr>
          <a:xfrm>
            <a:off x="5728855" y="3511696"/>
            <a:ext cx="5827920" cy="880369"/>
          </a:xfrm>
          <a:prstGeom prst="rect">
            <a:avLst/>
          </a:prstGeom>
        </p:spPr>
        <p:txBody>
          <a:bodyPr wrap="square">
            <a:spAutoFit/>
          </a:bodyPr>
          <a:lstStyle/>
          <a:p>
            <a:pPr marL="742950" lvl="1" indent="-285750">
              <a:lnSpc>
                <a:spcPct val="150000"/>
              </a:lnSpc>
              <a:buFont typeface="Arial" panose="020B0604020202020204" pitchFamily="34" charset="0"/>
              <a:buChar char="•"/>
            </a:pPr>
            <a:r>
              <a:rPr lang="es-ES" dirty="0">
                <a:solidFill>
                  <a:schemeClr val="accent5">
                    <a:lumMod val="50000"/>
                  </a:schemeClr>
                </a:solidFill>
              </a:rPr>
              <a:t>A medida que las necesitemos usar explicaremos cada una de ellas.</a:t>
            </a:r>
          </a:p>
        </p:txBody>
      </p:sp>
      <p:sp>
        <p:nvSpPr>
          <p:cNvPr id="9" name="Rectángulo 8">
            <a:extLst>
              <a:ext uri="{FF2B5EF4-FFF2-40B4-BE49-F238E27FC236}">
                <a16:creationId xmlns:a16="http://schemas.microsoft.com/office/drawing/2014/main" id="{EBF8F0B2-B20C-44C9-BA20-03819D050BFC}"/>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138693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1A000304-D398-4A0F-9C2D-52109B4426A9}"/>
              </a:ext>
            </a:extLst>
          </p:cNvPr>
          <p:cNvPicPr>
            <a:picLocks noChangeAspect="1"/>
          </p:cNvPicPr>
          <p:nvPr/>
        </p:nvPicPr>
        <p:blipFill>
          <a:blip r:embed="rId2"/>
          <a:stretch>
            <a:fillRect/>
          </a:stretch>
        </p:blipFill>
        <p:spPr>
          <a:xfrm>
            <a:off x="2630506" y="1406235"/>
            <a:ext cx="7350598" cy="4977692"/>
          </a:xfrm>
          <a:prstGeom prst="rect">
            <a:avLst/>
          </a:prstGeom>
        </p:spPr>
      </p:pic>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2" name="Rectángulo 1">
            <a:extLst>
              <a:ext uri="{FF2B5EF4-FFF2-40B4-BE49-F238E27FC236}">
                <a16:creationId xmlns:a16="http://schemas.microsoft.com/office/drawing/2014/main" id="{D049AFCD-387D-4CCC-B307-DB2C9B9F1F85}"/>
              </a:ext>
            </a:extLst>
          </p:cNvPr>
          <p:cNvSpPr/>
          <p:nvPr/>
        </p:nvSpPr>
        <p:spPr>
          <a:xfrm>
            <a:off x="360589" y="1514326"/>
            <a:ext cx="1416768" cy="464871"/>
          </a:xfrm>
          <a:prstGeom prst="rect">
            <a:avLst/>
          </a:prstGeom>
          <a:ln w="25400">
            <a:solidFill>
              <a:schemeClr val="accent1">
                <a:lumMod val="75000"/>
              </a:schemeClr>
            </a:solidFill>
          </a:ln>
        </p:spPr>
        <p:txBody>
          <a:bodyPr wrap="square">
            <a:spAutoFit/>
          </a:bodyPr>
          <a:lstStyle/>
          <a:p>
            <a:pPr>
              <a:lnSpc>
                <a:spcPct val="150000"/>
              </a:lnSpc>
            </a:pPr>
            <a:r>
              <a:rPr lang="es-ES" b="1" dirty="0">
                <a:solidFill>
                  <a:schemeClr val="accent5">
                    <a:lumMod val="50000"/>
                  </a:schemeClr>
                </a:solidFill>
              </a:rPr>
              <a:t>Comentarios</a:t>
            </a:r>
          </a:p>
        </p:txBody>
      </p:sp>
      <p:sp>
        <p:nvSpPr>
          <p:cNvPr id="7" name="Rectángulo 6">
            <a:extLst>
              <a:ext uri="{FF2B5EF4-FFF2-40B4-BE49-F238E27FC236}">
                <a16:creationId xmlns:a16="http://schemas.microsoft.com/office/drawing/2014/main" id="{E8D2689C-0038-4D1C-BA34-6682445B97AF}"/>
              </a:ext>
            </a:extLst>
          </p:cNvPr>
          <p:cNvSpPr/>
          <p:nvPr/>
        </p:nvSpPr>
        <p:spPr>
          <a:xfrm>
            <a:off x="299911" y="693175"/>
            <a:ext cx="11467416" cy="707886"/>
          </a:xfrm>
          <a:prstGeom prst="rect">
            <a:avLst/>
          </a:prstGeom>
        </p:spPr>
        <p:txBody>
          <a:bodyPr wrap="square">
            <a:spAutoFit/>
          </a:bodyPr>
          <a:lstStyle/>
          <a:p>
            <a:r>
              <a:rPr lang="es-ES" sz="2000" dirty="0">
                <a:solidFill>
                  <a:schemeClr val="accent5">
                    <a:lumMod val="50000"/>
                  </a:schemeClr>
                </a:solidFill>
              </a:rPr>
              <a:t>Con lo que ya hemos visto podemos volver a nuestro primer programa y describir las instrucciones que lo componen.</a:t>
            </a:r>
          </a:p>
        </p:txBody>
      </p:sp>
      <p:cxnSp>
        <p:nvCxnSpPr>
          <p:cNvPr id="5" name="Conector: angular 4">
            <a:extLst>
              <a:ext uri="{FF2B5EF4-FFF2-40B4-BE49-F238E27FC236}">
                <a16:creationId xmlns:a16="http://schemas.microsoft.com/office/drawing/2014/main" id="{0862413B-7BB5-4BA9-834C-BAA9F74579D1}"/>
              </a:ext>
            </a:extLst>
          </p:cNvPr>
          <p:cNvCxnSpPr>
            <a:cxnSpLocks/>
            <a:stCxn id="2" idx="2"/>
          </p:cNvCxnSpPr>
          <p:nvPr/>
        </p:nvCxnSpPr>
        <p:spPr>
          <a:xfrm rot="16200000" flipH="1">
            <a:off x="1414308" y="1633862"/>
            <a:ext cx="761886" cy="1452556"/>
          </a:xfrm>
          <a:prstGeom prst="bentConnector2">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a:extLst>
              <a:ext uri="{FF2B5EF4-FFF2-40B4-BE49-F238E27FC236}">
                <a16:creationId xmlns:a16="http://schemas.microsoft.com/office/drawing/2014/main" id="{4104EB20-E78F-4714-95FC-2D53EA9E8CDE}"/>
              </a:ext>
            </a:extLst>
          </p:cNvPr>
          <p:cNvCxnSpPr>
            <a:cxnSpLocks/>
            <a:stCxn id="2" idx="2"/>
          </p:cNvCxnSpPr>
          <p:nvPr/>
        </p:nvCxnSpPr>
        <p:spPr>
          <a:xfrm rot="16200000" flipH="1">
            <a:off x="748230" y="2299940"/>
            <a:ext cx="2779840" cy="2138354"/>
          </a:xfrm>
          <a:prstGeom prst="bentConnector3">
            <a:avLst>
              <a:gd name="adj1" fmla="val 99839"/>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errar llave 17">
            <a:extLst>
              <a:ext uri="{FF2B5EF4-FFF2-40B4-BE49-F238E27FC236}">
                <a16:creationId xmlns:a16="http://schemas.microsoft.com/office/drawing/2014/main" id="{18E712A2-3155-4A23-8110-2682B959151A}"/>
              </a:ext>
            </a:extLst>
          </p:cNvPr>
          <p:cNvSpPr/>
          <p:nvPr/>
        </p:nvSpPr>
        <p:spPr>
          <a:xfrm flipH="1">
            <a:off x="2729456" y="2150054"/>
            <a:ext cx="180000" cy="1182058"/>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Rectángulo 19">
            <a:extLst>
              <a:ext uri="{FF2B5EF4-FFF2-40B4-BE49-F238E27FC236}">
                <a16:creationId xmlns:a16="http://schemas.microsoft.com/office/drawing/2014/main" id="{4F264A08-E979-4748-8455-039793DC3DCA}"/>
              </a:ext>
            </a:extLst>
          </p:cNvPr>
          <p:cNvSpPr/>
          <p:nvPr/>
        </p:nvSpPr>
        <p:spPr>
          <a:xfrm>
            <a:off x="8638309" y="2548631"/>
            <a:ext cx="2195944" cy="880369"/>
          </a:xfrm>
          <a:prstGeom prst="rect">
            <a:avLst/>
          </a:prstGeom>
          <a:ln w="25400">
            <a:solidFill>
              <a:schemeClr val="accent1">
                <a:lumMod val="75000"/>
              </a:schemeClr>
            </a:solidFill>
          </a:ln>
        </p:spPr>
        <p:txBody>
          <a:bodyPr wrap="square">
            <a:spAutoFit/>
          </a:bodyPr>
          <a:lstStyle/>
          <a:p>
            <a:pPr algn="ctr">
              <a:lnSpc>
                <a:spcPct val="150000"/>
              </a:lnSpc>
            </a:pPr>
            <a:r>
              <a:rPr lang="es-ES" b="1" dirty="0">
                <a:solidFill>
                  <a:schemeClr val="accent5">
                    <a:lumMod val="50000"/>
                  </a:schemeClr>
                </a:solidFill>
              </a:rPr>
              <a:t>Asignación variables numéricas reales</a:t>
            </a:r>
          </a:p>
        </p:txBody>
      </p:sp>
      <p:cxnSp>
        <p:nvCxnSpPr>
          <p:cNvPr id="22" name="Conector: angular 21">
            <a:extLst>
              <a:ext uri="{FF2B5EF4-FFF2-40B4-BE49-F238E27FC236}">
                <a16:creationId xmlns:a16="http://schemas.microsoft.com/office/drawing/2014/main" id="{53C13FFB-238B-4A6A-8099-8AAAB9117875}"/>
              </a:ext>
            </a:extLst>
          </p:cNvPr>
          <p:cNvCxnSpPr>
            <a:cxnSpLocks/>
            <a:stCxn id="20" idx="2"/>
          </p:cNvCxnSpPr>
          <p:nvPr/>
        </p:nvCxnSpPr>
        <p:spPr>
          <a:xfrm rot="5400000">
            <a:off x="7105648" y="1498025"/>
            <a:ext cx="699658" cy="4561608"/>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731014D8-C472-412F-92F8-86B2FC0A6202}"/>
              </a:ext>
            </a:extLst>
          </p:cNvPr>
          <p:cNvCxnSpPr>
            <a:cxnSpLocks/>
            <a:stCxn id="20" idx="2"/>
          </p:cNvCxnSpPr>
          <p:nvPr/>
        </p:nvCxnSpPr>
        <p:spPr>
          <a:xfrm rot="5400000">
            <a:off x="7046768" y="2298123"/>
            <a:ext cx="1558636" cy="3820390"/>
          </a:xfrm>
          <a:prstGeom prst="bentConnector2">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errar llave 24">
            <a:extLst>
              <a:ext uri="{FF2B5EF4-FFF2-40B4-BE49-F238E27FC236}">
                <a16:creationId xmlns:a16="http://schemas.microsoft.com/office/drawing/2014/main" id="{DC9275A7-F862-48ED-9EC3-DBB416E8B4FE}"/>
              </a:ext>
            </a:extLst>
          </p:cNvPr>
          <p:cNvSpPr/>
          <p:nvPr/>
        </p:nvSpPr>
        <p:spPr>
          <a:xfrm>
            <a:off x="4818850" y="3886289"/>
            <a:ext cx="108000" cy="468000"/>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8" name="Rectángulo 27">
            <a:extLst>
              <a:ext uri="{FF2B5EF4-FFF2-40B4-BE49-F238E27FC236}">
                <a16:creationId xmlns:a16="http://schemas.microsoft.com/office/drawing/2014/main" id="{A835117E-480E-4D78-86F7-D8E4059FA226}"/>
              </a:ext>
            </a:extLst>
          </p:cNvPr>
          <p:cNvSpPr/>
          <p:nvPr/>
        </p:nvSpPr>
        <p:spPr>
          <a:xfrm>
            <a:off x="9501894" y="5016375"/>
            <a:ext cx="2664718" cy="880369"/>
          </a:xfrm>
          <a:prstGeom prst="rect">
            <a:avLst/>
          </a:prstGeom>
        </p:spPr>
        <p:txBody>
          <a:bodyPr wrap="square">
            <a:spAutoFit/>
          </a:bodyPr>
          <a:lstStyle/>
          <a:p>
            <a:pPr algn="ctr">
              <a:lnSpc>
                <a:spcPct val="150000"/>
              </a:lnSpc>
            </a:pPr>
            <a:r>
              <a:rPr lang="es-ES" b="1" dirty="0">
                <a:solidFill>
                  <a:schemeClr val="accent5">
                    <a:lumMod val="50000"/>
                  </a:schemeClr>
                </a:solidFill>
              </a:rPr>
              <a:t>Expresión con </a:t>
            </a:r>
          </a:p>
          <a:p>
            <a:pPr algn="ctr">
              <a:lnSpc>
                <a:spcPct val="150000"/>
              </a:lnSpc>
            </a:pPr>
            <a:r>
              <a:rPr lang="es-ES" b="1" dirty="0">
                <a:solidFill>
                  <a:schemeClr val="accent5">
                    <a:lumMod val="50000"/>
                  </a:schemeClr>
                </a:solidFill>
              </a:rPr>
              <a:t>operadores matemáticos</a:t>
            </a:r>
          </a:p>
        </p:txBody>
      </p:sp>
      <p:sp>
        <p:nvSpPr>
          <p:cNvPr id="37" name="Rectángulo 36">
            <a:extLst>
              <a:ext uri="{FF2B5EF4-FFF2-40B4-BE49-F238E27FC236}">
                <a16:creationId xmlns:a16="http://schemas.microsoft.com/office/drawing/2014/main" id="{68DC7695-A0F9-4018-8132-39BC0C17AD9E}"/>
              </a:ext>
            </a:extLst>
          </p:cNvPr>
          <p:cNvSpPr/>
          <p:nvPr/>
        </p:nvSpPr>
        <p:spPr>
          <a:xfrm>
            <a:off x="9589203" y="5071184"/>
            <a:ext cx="2498888" cy="833461"/>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9" name="Conector recto de flecha 38">
            <a:extLst>
              <a:ext uri="{FF2B5EF4-FFF2-40B4-BE49-F238E27FC236}">
                <a16:creationId xmlns:a16="http://schemas.microsoft.com/office/drawing/2014/main" id="{F6FA0C12-E407-400B-94B5-2E2678F68F6F}"/>
              </a:ext>
            </a:extLst>
          </p:cNvPr>
          <p:cNvCxnSpPr>
            <a:cxnSpLocks/>
            <a:stCxn id="37" idx="1"/>
          </p:cNvCxnSpPr>
          <p:nvPr/>
        </p:nvCxnSpPr>
        <p:spPr>
          <a:xfrm flipH="1">
            <a:off x="8804564" y="5487915"/>
            <a:ext cx="784639"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ángulo 41">
            <a:extLst>
              <a:ext uri="{FF2B5EF4-FFF2-40B4-BE49-F238E27FC236}">
                <a16:creationId xmlns:a16="http://schemas.microsoft.com/office/drawing/2014/main" id="{0F13C7F0-3ACC-4EF3-9132-FB270CB318B7}"/>
              </a:ext>
            </a:extLst>
          </p:cNvPr>
          <p:cNvSpPr/>
          <p:nvPr/>
        </p:nvSpPr>
        <p:spPr>
          <a:xfrm>
            <a:off x="92412" y="5300121"/>
            <a:ext cx="2278703" cy="880369"/>
          </a:xfrm>
          <a:prstGeom prst="rect">
            <a:avLst/>
          </a:prstGeom>
          <a:ln w="25400">
            <a:solidFill>
              <a:schemeClr val="accent1">
                <a:lumMod val="75000"/>
              </a:schemeClr>
            </a:solidFill>
          </a:ln>
        </p:spPr>
        <p:txBody>
          <a:bodyPr wrap="square">
            <a:spAutoFit/>
          </a:bodyPr>
          <a:lstStyle/>
          <a:p>
            <a:pPr algn="ctr">
              <a:lnSpc>
                <a:spcPct val="150000"/>
              </a:lnSpc>
            </a:pPr>
            <a:r>
              <a:rPr lang="es-ES" b="1" dirty="0">
                <a:solidFill>
                  <a:schemeClr val="accent5">
                    <a:lumMod val="50000"/>
                  </a:schemeClr>
                </a:solidFill>
              </a:rPr>
              <a:t>Sentencia de escritura por pantalla</a:t>
            </a:r>
          </a:p>
        </p:txBody>
      </p:sp>
      <p:cxnSp>
        <p:nvCxnSpPr>
          <p:cNvPr id="43" name="Conector recto de flecha 42">
            <a:extLst>
              <a:ext uri="{FF2B5EF4-FFF2-40B4-BE49-F238E27FC236}">
                <a16:creationId xmlns:a16="http://schemas.microsoft.com/office/drawing/2014/main" id="{B9E01420-4DD6-4F47-A893-B9184D800D86}"/>
              </a:ext>
            </a:extLst>
          </p:cNvPr>
          <p:cNvCxnSpPr>
            <a:cxnSpLocks/>
            <a:stCxn id="42" idx="3"/>
          </p:cNvCxnSpPr>
          <p:nvPr/>
        </p:nvCxnSpPr>
        <p:spPr>
          <a:xfrm>
            <a:off x="2371115" y="5740306"/>
            <a:ext cx="953976" cy="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errar llave 45">
            <a:extLst>
              <a:ext uri="{FF2B5EF4-FFF2-40B4-BE49-F238E27FC236}">
                <a16:creationId xmlns:a16="http://schemas.microsoft.com/office/drawing/2014/main" id="{699BBDB0-2574-4DEA-8835-A2CF57E63D4A}"/>
              </a:ext>
            </a:extLst>
          </p:cNvPr>
          <p:cNvSpPr/>
          <p:nvPr/>
        </p:nvSpPr>
        <p:spPr>
          <a:xfrm rot="5400000">
            <a:off x="3604502" y="5623572"/>
            <a:ext cx="108000" cy="576000"/>
          </a:xfrm>
          <a:prstGeom prst="rightBrace">
            <a:avLst>
              <a:gd name="adj1" fmla="val 125435"/>
              <a:gd name="adj2" fmla="val 50000"/>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Rectángulo 46">
            <a:extLst>
              <a:ext uri="{FF2B5EF4-FFF2-40B4-BE49-F238E27FC236}">
                <a16:creationId xmlns:a16="http://schemas.microsoft.com/office/drawing/2014/main" id="{44BAEC43-F241-42E7-8727-BBDE9288844A}"/>
              </a:ext>
            </a:extLst>
          </p:cNvPr>
          <p:cNvSpPr/>
          <p:nvPr/>
        </p:nvSpPr>
        <p:spPr>
          <a:xfrm>
            <a:off x="3182204" y="6100471"/>
            <a:ext cx="1901098" cy="369332"/>
          </a:xfrm>
          <a:prstGeom prst="rect">
            <a:avLst/>
          </a:prstGeom>
        </p:spPr>
        <p:txBody>
          <a:bodyPr wrap="none">
            <a:spAutoFit/>
          </a:bodyPr>
          <a:lstStyle/>
          <a:p>
            <a:r>
              <a:rPr lang="es-ES" b="1" dirty="0">
                <a:solidFill>
                  <a:schemeClr val="accent5">
                    <a:lumMod val="50000"/>
                  </a:schemeClr>
                </a:solidFill>
              </a:rPr>
              <a:t>Función integrada</a:t>
            </a:r>
            <a:endParaRPr lang="es-ES" dirty="0"/>
          </a:p>
        </p:txBody>
      </p:sp>
      <p:sp>
        <p:nvSpPr>
          <p:cNvPr id="49" name="Rectángulo 48">
            <a:extLst>
              <a:ext uri="{FF2B5EF4-FFF2-40B4-BE49-F238E27FC236}">
                <a16:creationId xmlns:a16="http://schemas.microsoft.com/office/drawing/2014/main" id="{29372AA9-2631-4320-A40D-51054C4DAE53}"/>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76895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E8D2689C-0038-4D1C-BA34-6682445B97AF}"/>
              </a:ext>
            </a:extLst>
          </p:cNvPr>
          <p:cNvSpPr/>
          <p:nvPr/>
        </p:nvSpPr>
        <p:spPr>
          <a:xfrm>
            <a:off x="316338" y="946428"/>
            <a:ext cx="11467416" cy="5770811"/>
          </a:xfrm>
          <a:prstGeom prst="rect">
            <a:avLst/>
          </a:prstGeom>
        </p:spPr>
        <p:txBody>
          <a:bodyPr wrap="square">
            <a:spAutoFit/>
          </a:bodyPr>
          <a:lstStyle/>
          <a:p>
            <a:pPr>
              <a:lnSpc>
                <a:spcPct val="150000"/>
              </a:lnSpc>
            </a:pPr>
            <a:r>
              <a:rPr lang="es-ES" dirty="0">
                <a:solidFill>
                  <a:schemeClr val="accent5">
                    <a:lumMod val="50000"/>
                  </a:schemeClr>
                </a:solidFill>
              </a:rPr>
              <a:t>Algunas recomendaciones de la guía de estilo de Python PEP 8 sobre como escribir correctamente un programa:</a:t>
            </a:r>
          </a:p>
          <a:p>
            <a:pPr marL="285750" indent="-285750">
              <a:lnSpc>
                <a:spcPct val="150000"/>
              </a:lnSpc>
              <a:buFont typeface="Arial" panose="020B0604020202020204" pitchFamily="34" charset="0"/>
              <a:buChar char="•"/>
            </a:pPr>
            <a:r>
              <a:rPr lang="es-ES" dirty="0">
                <a:solidFill>
                  <a:schemeClr val="accent5">
                    <a:lumMod val="50000"/>
                  </a:schemeClr>
                </a:solidFill>
              </a:rPr>
              <a:t>Respecto al sangrado ya hemos visto que se recomiendan 4 espacios en blanco en lugar de usar tabulador. </a:t>
            </a:r>
          </a:p>
          <a:p>
            <a:pPr marL="285750" indent="-285750">
              <a:lnSpc>
                <a:spcPct val="150000"/>
              </a:lnSpc>
              <a:buFont typeface="Arial" panose="020B0604020202020204" pitchFamily="34" charset="0"/>
              <a:buChar char="•"/>
            </a:pPr>
            <a:r>
              <a:rPr lang="es-ES" dirty="0">
                <a:solidFill>
                  <a:schemeClr val="accent5">
                    <a:lumMod val="50000"/>
                  </a:schemeClr>
                </a:solidFill>
              </a:rPr>
              <a:t>Se recomienda que cada instrucción se escriba en una línea diferente pero se  puede escribir más de una instrucción si se separan con ;</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r>
              <a:rPr lang="es-ES" dirty="0">
                <a:solidFill>
                  <a:schemeClr val="accent5">
                    <a:lumMod val="50000"/>
                  </a:schemeClr>
                </a:solidFill>
              </a:rPr>
              <a:t>Las líneas no deberían sobrepasar los 79 caracteres. Cuando se pretenda hacer un salto de línea se utiliza el carácter \, y se </a:t>
            </a:r>
            <a:r>
              <a:rPr lang="es-ES" dirty="0" err="1">
                <a:solidFill>
                  <a:schemeClr val="accent5">
                    <a:lumMod val="50000"/>
                  </a:schemeClr>
                </a:solidFill>
              </a:rPr>
              <a:t>indentará</a:t>
            </a:r>
            <a:r>
              <a:rPr lang="es-ES" dirty="0">
                <a:solidFill>
                  <a:schemeClr val="accent5">
                    <a:lumMod val="50000"/>
                  </a:schemeClr>
                </a:solidFill>
              </a:rPr>
              <a:t> correctamente.</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r>
              <a:rPr lang="es-ES" dirty="0">
                <a:solidFill>
                  <a:schemeClr val="accent5">
                    <a:lumMod val="50000"/>
                  </a:schemeClr>
                </a:solidFill>
              </a:rPr>
              <a:t>Se recomienda usar líneas en blanco para separar bloques de código, así como al final de cada fichero.</a:t>
            </a: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lnSpc>
                <a:spcPct val="150000"/>
              </a:lnSpc>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p:txBody>
      </p:sp>
      <p:pic>
        <p:nvPicPr>
          <p:cNvPr id="21" name="Imagen 20">
            <a:extLst>
              <a:ext uri="{FF2B5EF4-FFF2-40B4-BE49-F238E27FC236}">
                <a16:creationId xmlns:a16="http://schemas.microsoft.com/office/drawing/2014/main" id="{0AA17F9A-2D82-4113-B0A7-11735423EDC9}"/>
              </a:ext>
            </a:extLst>
          </p:cNvPr>
          <p:cNvPicPr>
            <a:picLocks noChangeAspect="1"/>
          </p:cNvPicPr>
          <p:nvPr/>
        </p:nvPicPr>
        <p:blipFill>
          <a:blip r:embed="rId2"/>
          <a:stretch>
            <a:fillRect/>
          </a:stretch>
        </p:blipFill>
        <p:spPr>
          <a:xfrm>
            <a:off x="2472610" y="2596950"/>
            <a:ext cx="5178376" cy="306624"/>
          </a:xfrm>
          <a:prstGeom prst="rect">
            <a:avLst/>
          </a:prstGeom>
        </p:spPr>
      </p:pic>
      <p:pic>
        <p:nvPicPr>
          <p:cNvPr id="24" name="Imagen 23">
            <a:extLst>
              <a:ext uri="{FF2B5EF4-FFF2-40B4-BE49-F238E27FC236}">
                <a16:creationId xmlns:a16="http://schemas.microsoft.com/office/drawing/2014/main" id="{E7E10A1D-6CE8-4EFD-B518-DE959E5A1011}"/>
              </a:ext>
            </a:extLst>
          </p:cNvPr>
          <p:cNvPicPr>
            <a:picLocks noChangeAspect="1"/>
          </p:cNvPicPr>
          <p:nvPr/>
        </p:nvPicPr>
        <p:blipFill>
          <a:blip r:embed="rId3"/>
          <a:stretch>
            <a:fillRect/>
          </a:stretch>
        </p:blipFill>
        <p:spPr>
          <a:xfrm>
            <a:off x="2472610" y="3950108"/>
            <a:ext cx="5274444" cy="695455"/>
          </a:xfrm>
          <a:prstGeom prst="rect">
            <a:avLst/>
          </a:prstGeom>
        </p:spPr>
      </p:pic>
      <p:pic>
        <p:nvPicPr>
          <p:cNvPr id="3" name="Imagen 2">
            <a:extLst>
              <a:ext uri="{FF2B5EF4-FFF2-40B4-BE49-F238E27FC236}">
                <a16:creationId xmlns:a16="http://schemas.microsoft.com/office/drawing/2014/main" id="{D88327EC-C889-4C31-9170-D3A6FBA6A481}"/>
              </a:ext>
            </a:extLst>
          </p:cNvPr>
          <p:cNvPicPr>
            <a:picLocks noChangeAspect="1"/>
          </p:cNvPicPr>
          <p:nvPr/>
        </p:nvPicPr>
        <p:blipFill rotWithShape="1">
          <a:blip r:embed="rId4"/>
          <a:srcRect t="49902"/>
          <a:stretch/>
        </p:blipFill>
        <p:spPr>
          <a:xfrm>
            <a:off x="2472610" y="5202382"/>
            <a:ext cx="6013299" cy="1655618"/>
          </a:xfrm>
          <a:prstGeom prst="rect">
            <a:avLst/>
          </a:prstGeom>
        </p:spPr>
      </p:pic>
      <p:pic>
        <p:nvPicPr>
          <p:cNvPr id="26" name="Picture 2" descr="Www Icono Sitio Web - Imagen gratis en Pixabay">
            <a:hlinkClick r:id="rId5"/>
            <a:extLst>
              <a:ext uri="{FF2B5EF4-FFF2-40B4-BE49-F238E27FC236}">
                <a16:creationId xmlns:a16="http://schemas.microsoft.com/office/drawing/2014/main" id="{16A48E45-B290-43E0-B519-58DB2DEA9F88}"/>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5610" y="1022258"/>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BBF15C43-EE29-4982-8DDF-E900897D7B08}"/>
              </a:ext>
            </a:extLst>
          </p:cNvPr>
          <p:cNvSpPr/>
          <p:nvPr/>
        </p:nvSpPr>
        <p:spPr>
          <a:xfrm>
            <a:off x="0" y="-12242"/>
            <a:ext cx="6534738"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Primer Programa en Python. Guía de Estilo</a:t>
            </a:r>
          </a:p>
        </p:txBody>
      </p:sp>
    </p:spTree>
    <p:extLst>
      <p:ext uri="{BB962C8B-B14F-4D97-AF65-F5344CB8AC3E}">
        <p14:creationId xmlns:p14="http://schemas.microsoft.com/office/powerpoint/2010/main" val="195778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1200329"/>
          </a:xfrm>
          <a:prstGeom prst="rect">
            <a:avLst/>
          </a:prstGeom>
        </p:spPr>
        <p:txBody>
          <a:bodyPr wrap="square">
            <a:spAutoFit/>
          </a:bodyPr>
          <a:lstStyle/>
          <a:p>
            <a:pPr marL="342900" indent="-342900">
              <a:buFont typeface="+mj-lt"/>
              <a:buAutoNum type="arabicPeriod" startAt="2"/>
            </a:pPr>
            <a:r>
              <a:rPr lang="es-ES" dirty="0">
                <a:solidFill>
                  <a:schemeClr val="accent5">
                    <a:lumMod val="50000"/>
                  </a:schemeClr>
                </a:solidFill>
              </a:rPr>
              <a:t>Corrección de errores</a:t>
            </a:r>
          </a:p>
          <a:p>
            <a:pPr marL="800100" lvl="1" indent="-342900">
              <a:buFont typeface="Wingdings" panose="05000000000000000000" pitchFamily="2" charset="2"/>
              <a:buChar char="ü"/>
            </a:pPr>
            <a:r>
              <a:rPr lang="es-ES" dirty="0">
                <a:solidFill>
                  <a:schemeClr val="accent5">
                    <a:lumMod val="50000"/>
                  </a:schemeClr>
                </a:solidFill>
              </a:rPr>
              <a:t>Modifica el código en el fichero </a:t>
            </a:r>
            <a:r>
              <a:rPr lang="es-ES" i="1" dirty="0">
                <a:solidFill>
                  <a:schemeClr val="accent5">
                    <a:lumMod val="50000"/>
                  </a:schemeClr>
                </a:solidFill>
              </a:rPr>
              <a:t>Ejercicios_propuestos_2.py </a:t>
            </a:r>
            <a:r>
              <a:rPr lang="es-ES" dirty="0">
                <a:solidFill>
                  <a:schemeClr val="accent5">
                    <a:lumMod val="50000"/>
                  </a:schemeClr>
                </a:solidFill>
              </a:rPr>
              <a:t>hasta que ejecute correctamente mostrando los dos mensajes por pantalla. Los errores pueden ser de todo tipo.</a:t>
            </a:r>
          </a:p>
          <a:p>
            <a:r>
              <a:rPr lang="es-ES" dirty="0">
                <a:solidFill>
                  <a:schemeClr val="accent5">
                    <a:lumMod val="50000"/>
                  </a:schemeClr>
                </a:solidFill>
              </a:rPr>
              <a:t> 	 </a:t>
            </a:r>
          </a:p>
        </p:txBody>
      </p:sp>
      <p:sp>
        <p:nvSpPr>
          <p:cNvPr id="9" name="Rectángulo 8">
            <a:extLst>
              <a:ext uri="{FF2B5EF4-FFF2-40B4-BE49-F238E27FC236}">
                <a16:creationId xmlns:a16="http://schemas.microsoft.com/office/drawing/2014/main" id="{9802F7AE-F751-4D4B-B5DF-4D9D1B7D229C}"/>
              </a:ext>
            </a:extLst>
          </p:cNvPr>
          <p:cNvSpPr/>
          <p:nvPr/>
        </p:nvSpPr>
        <p:spPr>
          <a:xfrm>
            <a:off x="0" y="-12242"/>
            <a:ext cx="6948184"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pic>
        <p:nvPicPr>
          <p:cNvPr id="5" name="Imagen 4">
            <a:extLst>
              <a:ext uri="{FF2B5EF4-FFF2-40B4-BE49-F238E27FC236}">
                <a16:creationId xmlns:a16="http://schemas.microsoft.com/office/drawing/2014/main" id="{7C7BE260-D2A2-4545-83A6-9ADC650CF36E}"/>
              </a:ext>
            </a:extLst>
          </p:cNvPr>
          <p:cNvPicPr>
            <a:picLocks noChangeAspect="1"/>
          </p:cNvPicPr>
          <p:nvPr/>
        </p:nvPicPr>
        <p:blipFill rotWithShape="1">
          <a:blip r:embed="rId3"/>
          <a:srcRect l="1442" t="11947" r="58744" b="46667"/>
          <a:stretch/>
        </p:blipFill>
        <p:spPr>
          <a:xfrm>
            <a:off x="2925716" y="2453710"/>
            <a:ext cx="5390367" cy="3735456"/>
          </a:xfrm>
          <a:prstGeom prst="rect">
            <a:avLst/>
          </a:prstGeom>
        </p:spPr>
      </p:pic>
      <p:sp>
        <p:nvSpPr>
          <p:cNvPr id="2" name="Marcador de número de diapositiva 1">
            <a:extLst>
              <a:ext uri="{FF2B5EF4-FFF2-40B4-BE49-F238E27FC236}">
                <a16:creationId xmlns:a16="http://schemas.microsoft.com/office/drawing/2014/main" id="{974CC2FF-E7C7-DA3D-AA5F-8F957FC8E5A7}"/>
              </a:ext>
            </a:extLst>
          </p:cNvPr>
          <p:cNvSpPr>
            <a:spLocks noGrp="1"/>
          </p:cNvSpPr>
          <p:nvPr>
            <p:ph type="sldNum" sz="quarter" idx="12"/>
          </p:nvPr>
        </p:nvSpPr>
        <p:spPr/>
        <p:txBody>
          <a:bodyPr/>
          <a:lstStyle/>
          <a:p>
            <a:fld id="{AEDFCC94-4745-410C-B18E-20525921026C}" type="slidenum">
              <a:rPr lang="es-ES" smtClean="0"/>
              <a:t>73</a:t>
            </a:fld>
            <a:endParaRPr lang="es-ES"/>
          </a:p>
        </p:txBody>
      </p:sp>
    </p:spTree>
    <p:extLst>
      <p:ext uri="{BB962C8B-B14F-4D97-AF65-F5344CB8AC3E}">
        <p14:creationId xmlns:p14="http://schemas.microsoft.com/office/powerpoint/2010/main" val="3864751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8" name="Subtítulo 2">
            <a:extLst>
              <a:ext uri="{FF2B5EF4-FFF2-40B4-BE49-F238E27FC236}">
                <a16:creationId xmlns:a16="http://schemas.microsoft.com/office/drawing/2014/main" id="{C6542A6D-5304-4395-AC91-8D86CF5F4D36}"/>
              </a:ext>
            </a:extLst>
          </p:cNvPr>
          <p:cNvSpPr>
            <a:spLocks noGrp="1"/>
          </p:cNvSpPr>
          <p:nvPr>
            <p:ph type="subTitle" idx="1"/>
          </p:nvPr>
        </p:nvSpPr>
        <p:spPr>
          <a:xfrm>
            <a:off x="1080000" y="900497"/>
            <a:ext cx="9144000" cy="4281151"/>
          </a:xfrm>
        </p:spPr>
        <p:txBody>
          <a:bodyPr>
            <a:noAutofit/>
          </a:bodyPr>
          <a:lstStyle/>
          <a:p>
            <a:pPr algn="l"/>
            <a:r>
              <a:rPr lang="es-ES" dirty="0">
                <a:solidFill>
                  <a:schemeClr val="accent5">
                    <a:lumMod val="50000"/>
                  </a:schemeClr>
                </a:solidFill>
                <a:latin typeface="Arial Rounded MT Bold" panose="020F0704030504030204" pitchFamily="34" charset="0"/>
              </a:rPr>
              <a:t>ÍNDICE:</a:t>
            </a:r>
          </a:p>
          <a:p>
            <a:pPr algn="l"/>
            <a:endParaRPr lang="es-ES" sz="2000" dirty="0">
              <a:solidFill>
                <a:schemeClr val="accent5">
                  <a:lumMod val="50000"/>
                </a:schemeClr>
              </a:solidFill>
              <a:latin typeface="Arial Rounded MT Bold" panose="020F0704030504030204" pitchFamily="34" charset="0"/>
            </a:endParaRP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Introducción a los lenguajes de programación.</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Python. Entorno de Desarrollo Spyder. </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Guía de Estilo. Primer Programa.</a:t>
            </a:r>
          </a:p>
          <a:p>
            <a:pPr marL="457200" indent="-457200" algn="l">
              <a:lnSpc>
                <a:spcPct val="100000"/>
              </a:lnSpc>
              <a:buFont typeface="Arial" panose="020B0604020202020204" pitchFamily="34" charset="0"/>
              <a:buChar char="•"/>
            </a:pPr>
            <a:r>
              <a:rPr lang="es-ES" sz="2000" b="1" dirty="0">
                <a:solidFill>
                  <a:schemeClr val="accent5">
                    <a:lumMod val="50000"/>
                  </a:schemeClr>
                </a:solidFill>
                <a:latin typeface="Arial Rounded MT Bold" panose="020F0704030504030204" pitchFamily="34" charset="0"/>
              </a:rPr>
              <a:t>Tipos de Datos.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Variables Numéricas.	</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Variables Lógicas.</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Cadenas de Caracteres.</a:t>
            </a:r>
          </a:p>
          <a:p>
            <a:pPr marL="1257300" lvl="2" indent="-342900" algn="l">
              <a:lnSpc>
                <a:spcPct val="150000"/>
              </a:lnSpc>
              <a:buFont typeface="+mj-lt"/>
              <a:buAutoNum type="arabicPeriod"/>
            </a:pPr>
            <a:r>
              <a:rPr lang="es-ES" sz="2000" b="1" dirty="0">
                <a:solidFill>
                  <a:schemeClr val="accent5">
                    <a:lumMod val="50000"/>
                  </a:schemeClr>
                </a:solidFill>
                <a:latin typeface="Arial Rounded MT Bold" panose="020F0704030504030204" pitchFamily="34" charset="0"/>
              </a:rPr>
              <a:t>Funciones Básicas para los Diferentes Tipos de Datos</a:t>
            </a:r>
            <a:r>
              <a:rPr lang="es-ES" sz="2000" dirty="0">
                <a:solidFill>
                  <a:schemeClr val="accent5">
                    <a:lumMod val="50000"/>
                  </a:schemeClr>
                </a:solidFill>
                <a:latin typeface="Arial Rounded MT Bold" panose="020F0704030504030204" pitchFamily="34" charset="0"/>
              </a:rPr>
              <a:t>.</a:t>
            </a:r>
          </a:p>
          <a:p>
            <a:pPr marL="457200" indent="-457200" algn="l">
              <a:lnSpc>
                <a:spcPct val="150000"/>
              </a:lnSpc>
              <a:buFont typeface="Arial" panose="020B0604020202020204" pitchFamily="34" charset="0"/>
              <a:buChar char="•"/>
            </a:pPr>
            <a:r>
              <a:rPr lang="es-ES" sz="1800" dirty="0">
                <a:ln w="12700">
                  <a:solidFill>
                    <a:schemeClr val="accent1">
                      <a:lumMod val="75000"/>
                    </a:schemeClr>
                  </a:solidFill>
                </a:ln>
                <a:noFill/>
                <a:latin typeface="Arial Rounded MT Bold" panose="020F0704030504030204" pitchFamily="34" charset="0"/>
              </a:rPr>
              <a:t>Entrada por teclado y salida por pantalla.</a:t>
            </a:r>
          </a:p>
          <a:p>
            <a:pPr lvl="1" algn="l">
              <a:lnSpc>
                <a:spcPct val="150000"/>
              </a:lnSpc>
            </a:pPr>
            <a:endParaRPr lang="es-ES" sz="2400"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642130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superiores redondeadas 28">
            <a:extLst>
              <a:ext uri="{FF2B5EF4-FFF2-40B4-BE49-F238E27FC236}">
                <a16:creationId xmlns:a16="http://schemas.microsoft.com/office/drawing/2014/main" id="{99B28959-AC9E-4C2E-B72E-0B4E2A15F349}"/>
              </a:ext>
            </a:extLst>
          </p:cNvPr>
          <p:cNvSpPr/>
          <p:nvPr/>
        </p:nvSpPr>
        <p:spPr>
          <a:xfrm flipV="1">
            <a:off x="1263636" y="2623358"/>
            <a:ext cx="3873553" cy="2549143"/>
          </a:xfrm>
          <a:prstGeom prst="round2SameRect">
            <a:avLst>
              <a:gd name="adj1" fmla="val 8769"/>
              <a:gd name="adj2" fmla="val 0"/>
            </a:avLst>
          </a:prstGeom>
          <a:solidFill>
            <a:schemeClr val="accent4">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esquinas superiores redondeadas 29">
            <a:extLst>
              <a:ext uri="{FF2B5EF4-FFF2-40B4-BE49-F238E27FC236}">
                <a16:creationId xmlns:a16="http://schemas.microsoft.com/office/drawing/2014/main" id="{046A3A51-A7E5-43A8-982E-D87CA9E3B874}"/>
              </a:ext>
            </a:extLst>
          </p:cNvPr>
          <p:cNvSpPr/>
          <p:nvPr/>
        </p:nvSpPr>
        <p:spPr>
          <a:xfrm flipV="1">
            <a:off x="6419133" y="2623358"/>
            <a:ext cx="3873553" cy="597514"/>
          </a:xfrm>
          <a:prstGeom prst="round2SameRect">
            <a:avLst>
              <a:gd name="adj1" fmla="val 0"/>
              <a:gd name="adj2" fmla="val 0"/>
            </a:avLst>
          </a:prstGeom>
          <a:solidFill>
            <a:schemeClr val="accent4">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553399" y="1109258"/>
            <a:ext cx="11047198" cy="707886"/>
          </a:xfrm>
          <a:prstGeom prst="rect">
            <a:avLst/>
          </a:prstGeom>
        </p:spPr>
        <p:txBody>
          <a:bodyPr wrap="square">
            <a:spAutoFit/>
          </a:bodyPr>
          <a:lstStyle/>
          <a:p>
            <a:r>
              <a:rPr lang="es-ES" sz="2000" dirty="0">
                <a:solidFill>
                  <a:schemeClr val="accent1">
                    <a:lumMod val="75000"/>
                  </a:schemeClr>
                </a:solidFill>
              </a:rPr>
              <a:t>Cuando hablamos de objetos de datos en la introducción hicimos una primera clasificación entre datos simples o escalares y compuestos.</a:t>
            </a:r>
          </a:p>
        </p:txBody>
      </p:sp>
      <p:sp>
        <p:nvSpPr>
          <p:cNvPr id="17" name="Rectángulo 16">
            <a:extLst>
              <a:ext uri="{FF2B5EF4-FFF2-40B4-BE49-F238E27FC236}">
                <a16:creationId xmlns:a16="http://schemas.microsoft.com/office/drawing/2014/main" id="{467AC46F-8B00-454B-88C9-44D3A282701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8" name="Rectángulo: esquinas superiores redondeadas 17">
            <a:extLst>
              <a:ext uri="{FF2B5EF4-FFF2-40B4-BE49-F238E27FC236}">
                <a16:creationId xmlns:a16="http://schemas.microsoft.com/office/drawing/2014/main" id="{8EAC3BB0-055E-4411-86BE-8F8D3326D497}"/>
              </a:ext>
            </a:extLst>
          </p:cNvPr>
          <p:cNvSpPr/>
          <p:nvPr/>
        </p:nvSpPr>
        <p:spPr>
          <a:xfrm>
            <a:off x="1251181" y="1950200"/>
            <a:ext cx="3873553"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5A91F03D-FE90-4D7A-B588-5023F0AB577B}"/>
              </a:ext>
            </a:extLst>
          </p:cNvPr>
          <p:cNvSpPr/>
          <p:nvPr/>
        </p:nvSpPr>
        <p:spPr>
          <a:xfrm>
            <a:off x="1599198" y="2623358"/>
            <a:ext cx="3375411" cy="2308324"/>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Numéricos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Enteros (</a:t>
            </a:r>
            <a:r>
              <a:rPr lang="es-ES" altLang="es-ES" sz="1600" dirty="0" err="1">
                <a:solidFill>
                  <a:schemeClr val="accent1">
                    <a:lumMod val="75000"/>
                  </a:schemeClr>
                </a:solidFill>
                <a:latin typeface="Arial Rounded MT Bold" panose="020F0704030504030204" pitchFamily="34" charset="0"/>
              </a:rPr>
              <a:t>int</a:t>
            </a:r>
            <a:r>
              <a:rPr lang="es-ES" altLang="es-ES" sz="1600" dirty="0">
                <a:solidFill>
                  <a:schemeClr val="accent1">
                    <a:lumMod val="75000"/>
                  </a:schemeClr>
                </a:solidFill>
                <a:latin typeface="Arial Rounded MT Bold" panose="020F0704030504030204" pitchFamily="34" charset="0"/>
              </a:rPr>
              <a:t>)</a:t>
            </a: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Reales (</a:t>
            </a:r>
            <a:r>
              <a:rPr lang="es-ES" altLang="es-ES" sz="1600" dirty="0" err="1">
                <a:solidFill>
                  <a:schemeClr val="accent1">
                    <a:lumMod val="75000"/>
                  </a:schemeClr>
                </a:solidFill>
                <a:latin typeface="Arial Rounded MT Bold" panose="020F0704030504030204" pitchFamily="34" charset="0"/>
              </a:rPr>
              <a:t>float</a:t>
            </a:r>
            <a:r>
              <a:rPr lang="es-ES" altLang="es-ES" sz="1600" dirty="0">
                <a:solidFill>
                  <a:schemeClr val="accent1">
                    <a:lumMod val="75000"/>
                  </a:schemeClr>
                </a:solidFill>
                <a:latin typeface="Arial Rounded MT Bold" panose="020F0704030504030204" pitchFamily="34" charset="0"/>
              </a:rPr>
              <a:t>)</a:t>
            </a:r>
          </a:p>
          <a:p>
            <a:pPr marL="742950" lvl="1" indent="-285750">
              <a:buFont typeface="Wingdings" panose="05000000000000000000" pitchFamily="2" charset="2"/>
              <a:buChar char="§"/>
            </a:pPr>
            <a:r>
              <a:rPr lang="es-ES" altLang="es-ES" sz="1600" dirty="0">
                <a:solidFill>
                  <a:schemeClr val="accent1">
                    <a:lumMod val="75000"/>
                  </a:schemeClr>
                </a:solidFill>
                <a:latin typeface="Arial Rounded MT Bold" panose="020F0704030504030204" pitchFamily="34" charset="0"/>
              </a:rPr>
              <a:t>Complejos (</a:t>
            </a:r>
            <a:r>
              <a:rPr lang="es-ES" altLang="es-ES" sz="1600" dirty="0" err="1">
                <a:solidFill>
                  <a:schemeClr val="accent1">
                    <a:lumMod val="75000"/>
                  </a:schemeClr>
                </a:solidFill>
                <a:latin typeface="Arial Rounded MT Bold" panose="020F0704030504030204" pitchFamily="34" charset="0"/>
              </a:rPr>
              <a:t>complex</a:t>
            </a:r>
            <a:r>
              <a:rPr lang="es-ES" altLang="es-ES" sz="1600" dirty="0">
                <a:solidFill>
                  <a:schemeClr val="accent1">
                    <a:lumMod val="75000"/>
                  </a:schemeClr>
                </a:solidFill>
                <a:latin typeface="Arial Rounded MT Bold" panose="020F0704030504030204" pitchFamily="34" charset="0"/>
              </a:rPr>
              <a:t>)</a:t>
            </a:r>
          </a:p>
          <a:p>
            <a:r>
              <a:rPr lang="es-ES" altLang="es-ES" sz="1600" dirty="0">
                <a:solidFill>
                  <a:schemeClr val="accent1">
                    <a:lumMod val="75000"/>
                  </a:schemeClr>
                </a:solidFill>
                <a:latin typeface="Arial Rounded MT Bold" panose="020F0704030504030204" pitchFamily="34" charset="0"/>
              </a:rPr>
              <a:t>	</a:t>
            </a: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Lógicos (</a:t>
            </a:r>
            <a:r>
              <a:rPr lang="es-ES" altLang="es-ES" sz="1600" dirty="0" err="1">
                <a:solidFill>
                  <a:schemeClr val="accent1">
                    <a:lumMod val="75000"/>
                  </a:schemeClr>
                </a:solidFill>
                <a:latin typeface="Arial Rounded MT Bold" panose="020F0704030504030204" pitchFamily="34" charset="0"/>
              </a:rPr>
              <a:t>bool</a:t>
            </a:r>
            <a:r>
              <a:rPr lang="es-ES" altLang="es-ES" sz="1600" dirty="0">
                <a:solidFill>
                  <a:schemeClr val="accent1">
                    <a:lumMod val="75000"/>
                  </a:schemeClr>
                </a:solidFill>
                <a:latin typeface="Arial Rounded MT Bold" panose="020F0704030504030204" pitchFamily="34" charset="0"/>
              </a:rPr>
              <a:t>)</a:t>
            </a:r>
          </a:p>
          <a:p>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Variable </a:t>
            </a:r>
            <a:r>
              <a:rPr lang="es-ES" altLang="es-ES" sz="1600" dirty="0" err="1">
                <a:solidFill>
                  <a:schemeClr val="accent1">
                    <a:lumMod val="75000"/>
                  </a:schemeClr>
                </a:solidFill>
                <a:latin typeface="Courier New" panose="02070309020205020404" pitchFamily="49" charset="0"/>
                <a:cs typeface="Courier New" panose="02070309020205020404" pitchFamily="49" charset="0"/>
              </a:rPr>
              <a:t>None</a:t>
            </a:r>
            <a:endParaRPr lang="es-ES" altLang="es-ES" sz="1600" dirty="0">
              <a:solidFill>
                <a:schemeClr val="accent1">
                  <a:lumMod val="75000"/>
                </a:schemeClr>
              </a:solidFill>
              <a:latin typeface="Courier New" panose="02070309020205020404" pitchFamily="49" charset="0"/>
              <a:cs typeface="Courier New" panose="02070309020205020404" pitchFamily="49" charset="0"/>
            </a:endParaRPr>
          </a:p>
        </p:txBody>
      </p:sp>
      <p:sp>
        <p:nvSpPr>
          <p:cNvPr id="22" name="Rectángulo 21">
            <a:extLst>
              <a:ext uri="{FF2B5EF4-FFF2-40B4-BE49-F238E27FC236}">
                <a16:creationId xmlns:a16="http://schemas.microsoft.com/office/drawing/2014/main" id="{AE9BB942-ED1E-4C5A-97B2-7C502EAA0773}"/>
              </a:ext>
            </a:extLst>
          </p:cNvPr>
          <p:cNvSpPr/>
          <p:nvPr/>
        </p:nvSpPr>
        <p:spPr>
          <a:xfrm>
            <a:off x="2434434" y="2086724"/>
            <a:ext cx="1928733"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Datos simples</a:t>
            </a:r>
            <a:endParaRPr lang="es-ES" sz="2000" b="1" u="sng" dirty="0"/>
          </a:p>
        </p:txBody>
      </p:sp>
      <p:sp>
        <p:nvSpPr>
          <p:cNvPr id="23" name="Rectángulo: esquinas redondeadas 22">
            <a:extLst>
              <a:ext uri="{FF2B5EF4-FFF2-40B4-BE49-F238E27FC236}">
                <a16:creationId xmlns:a16="http://schemas.microsoft.com/office/drawing/2014/main" id="{B7703EFA-AE98-4D08-B1C6-350883C4555D}"/>
              </a:ext>
            </a:extLst>
          </p:cNvPr>
          <p:cNvSpPr/>
          <p:nvPr/>
        </p:nvSpPr>
        <p:spPr>
          <a:xfrm>
            <a:off x="1251181" y="1950200"/>
            <a:ext cx="3873553" cy="3222301"/>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superiores redondeadas 24">
            <a:extLst>
              <a:ext uri="{FF2B5EF4-FFF2-40B4-BE49-F238E27FC236}">
                <a16:creationId xmlns:a16="http://schemas.microsoft.com/office/drawing/2014/main" id="{32B5217F-A2DC-4AE8-9504-66157809D4A6}"/>
              </a:ext>
            </a:extLst>
          </p:cNvPr>
          <p:cNvSpPr/>
          <p:nvPr/>
        </p:nvSpPr>
        <p:spPr>
          <a:xfrm>
            <a:off x="6419133" y="1950200"/>
            <a:ext cx="3873553"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FAC5F91B-1A48-48B5-893F-DF38B3C56B7B}"/>
              </a:ext>
            </a:extLst>
          </p:cNvPr>
          <p:cNvSpPr/>
          <p:nvPr/>
        </p:nvSpPr>
        <p:spPr>
          <a:xfrm>
            <a:off x="6628289" y="2756414"/>
            <a:ext cx="3757548" cy="1815882"/>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Cadenas de caracteres (</a:t>
            </a:r>
            <a:r>
              <a:rPr lang="es-ES" altLang="es-ES" sz="1600" dirty="0" err="1">
                <a:solidFill>
                  <a:schemeClr val="accent1">
                    <a:lumMod val="75000"/>
                  </a:schemeClr>
                </a:solidFill>
                <a:latin typeface="Arial Rounded MT Bold" panose="020F0704030504030204" pitchFamily="34" charset="0"/>
              </a:rPr>
              <a:t>string</a:t>
            </a:r>
            <a:r>
              <a:rPr lang="es-ES" altLang="es-ES" sz="1600" dirty="0">
                <a:solidFill>
                  <a:schemeClr val="accent1">
                    <a:lumMod val="75000"/>
                  </a:schemeClr>
                </a:solidFill>
                <a:latin typeface="Arial Rounded MT Bold" panose="020F0704030504030204" pitchFamily="34" charset="0"/>
              </a:rPr>
              <a:t>)</a:t>
            </a:r>
          </a:p>
          <a:p>
            <a:r>
              <a:rPr lang="es-ES" altLang="es-ES" sz="1600" dirty="0">
                <a:solidFill>
                  <a:schemeClr val="accent1">
                    <a:lumMod val="75000"/>
                  </a:schemeClr>
                </a:solidFill>
                <a:latin typeface="Arial Rounded MT Bold" panose="020F0704030504030204" pitchFamily="34" charset="0"/>
              </a:rPr>
              <a:t>	</a:t>
            </a: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Listas</a:t>
            </a:r>
          </a:p>
          <a:p>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Tuplas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cs typeface="Courier New" panose="02070309020205020404" pitchFamily="49"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cs typeface="Courier New" panose="02070309020205020404" pitchFamily="49" charset="0"/>
              </a:rPr>
              <a:t>Diccionarios</a:t>
            </a:r>
            <a:endParaRPr lang="es-ES" altLang="es-ES" sz="1600" dirty="0">
              <a:solidFill>
                <a:schemeClr val="accent1">
                  <a:lumMod val="75000"/>
                </a:schemeClr>
              </a:solidFill>
              <a:latin typeface="Courier New" panose="02070309020205020404" pitchFamily="49" charset="0"/>
              <a:cs typeface="Courier New" panose="02070309020205020404" pitchFamily="49" charset="0"/>
            </a:endParaRPr>
          </a:p>
        </p:txBody>
      </p:sp>
      <p:sp>
        <p:nvSpPr>
          <p:cNvPr id="27" name="Rectángulo 26">
            <a:extLst>
              <a:ext uri="{FF2B5EF4-FFF2-40B4-BE49-F238E27FC236}">
                <a16:creationId xmlns:a16="http://schemas.microsoft.com/office/drawing/2014/main" id="{4CE1AE70-916A-466E-853A-C0451612E8B7}"/>
              </a:ext>
            </a:extLst>
          </p:cNvPr>
          <p:cNvSpPr/>
          <p:nvPr/>
        </p:nvSpPr>
        <p:spPr>
          <a:xfrm>
            <a:off x="7256560" y="2086724"/>
            <a:ext cx="2501006"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Datos compuestos</a:t>
            </a:r>
            <a:endParaRPr lang="es-ES" sz="2000" b="1" u="sng" dirty="0"/>
          </a:p>
        </p:txBody>
      </p:sp>
      <p:sp>
        <p:nvSpPr>
          <p:cNvPr id="28" name="Rectángulo: esquinas redondeadas 27">
            <a:extLst>
              <a:ext uri="{FF2B5EF4-FFF2-40B4-BE49-F238E27FC236}">
                <a16:creationId xmlns:a16="http://schemas.microsoft.com/office/drawing/2014/main" id="{10330A7E-F01F-4651-932B-ADD27ADC5815}"/>
              </a:ext>
            </a:extLst>
          </p:cNvPr>
          <p:cNvSpPr/>
          <p:nvPr/>
        </p:nvSpPr>
        <p:spPr>
          <a:xfrm>
            <a:off x="6419133" y="1950200"/>
            <a:ext cx="3873553" cy="3222301"/>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D63A918C-C15A-4C1F-88F5-1ED0A4C6CBAC}"/>
              </a:ext>
            </a:extLst>
          </p:cNvPr>
          <p:cNvSpPr/>
          <p:nvPr/>
        </p:nvSpPr>
        <p:spPr>
          <a:xfrm>
            <a:off x="553399" y="5499664"/>
            <a:ext cx="11047198" cy="400110"/>
          </a:xfrm>
          <a:prstGeom prst="rect">
            <a:avLst/>
          </a:prstGeom>
        </p:spPr>
        <p:txBody>
          <a:bodyPr wrap="square">
            <a:spAutoFit/>
          </a:bodyPr>
          <a:lstStyle/>
          <a:p>
            <a:r>
              <a:rPr lang="es-ES" sz="2000" dirty="0">
                <a:solidFill>
                  <a:schemeClr val="accent1">
                    <a:lumMod val="75000"/>
                  </a:schemeClr>
                </a:solidFill>
              </a:rPr>
              <a:t>En este primer capítulo nos vamos a centrar en los datos simples y en las cadenas de caracteres.</a:t>
            </a:r>
          </a:p>
        </p:txBody>
      </p:sp>
    </p:spTree>
    <p:extLst>
      <p:ext uri="{BB962C8B-B14F-4D97-AF65-F5344CB8AC3E}">
        <p14:creationId xmlns:p14="http://schemas.microsoft.com/office/powerpoint/2010/main" val="48415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Enteros (</a:t>
            </a:r>
            <a:r>
              <a:rPr lang="es-ES" sz="2000" dirty="0" err="1">
                <a:solidFill>
                  <a:schemeClr val="accent1">
                    <a:lumMod val="75000"/>
                  </a:schemeClr>
                </a:solidFill>
              </a:rPr>
              <a:t>int</a:t>
            </a:r>
            <a:r>
              <a:rPr lang="es-ES" sz="2000" dirty="0">
                <a:solidFill>
                  <a:schemeClr val="accent1">
                    <a:lumMod val="75000"/>
                  </a:schemeClr>
                </a:solidFill>
              </a:rPr>
              <a:t>).</a:t>
            </a:r>
          </a:p>
        </p:txBody>
      </p:sp>
      <p:sp>
        <p:nvSpPr>
          <p:cNvPr id="7" name="Rectángulo 6">
            <a:extLst>
              <a:ext uri="{FF2B5EF4-FFF2-40B4-BE49-F238E27FC236}">
                <a16:creationId xmlns:a16="http://schemas.microsoft.com/office/drawing/2014/main" id="{54573D71-1F48-41F9-89A8-549EC6BF7FE1}"/>
              </a:ext>
            </a:extLst>
          </p:cNvPr>
          <p:cNvSpPr/>
          <p:nvPr/>
        </p:nvSpPr>
        <p:spPr>
          <a:xfrm>
            <a:off x="789918" y="1676783"/>
            <a:ext cx="8887026" cy="707886"/>
          </a:xfrm>
          <a:prstGeom prst="rect">
            <a:avLst/>
          </a:prstGeom>
        </p:spPr>
        <p:txBody>
          <a:bodyPr wrap="square">
            <a:spAutoFit/>
          </a:bodyPr>
          <a:lstStyle/>
          <a:p>
            <a:r>
              <a:rPr lang="es-ES" sz="2000" dirty="0">
                <a:solidFill>
                  <a:schemeClr val="accent1">
                    <a:lumMod val="75000"/>
                  </a:schemeClr>
                </a:solidFill>
              </a:rPr>
              <a:t>Por defecto están expresados en base decimal pero también puede emplearse base binaria, octal o hexadecimal.</a:t>
            </a:r>
          </a:p>
        </p:txBody>
      </p:sp>
      <p:pic>
        <p:nvPicPr>
          <p:cNvPr id="2" name="Imagen 1">
            <a:extLst>
              <a:ext uri="{FF2B5EF4-FFF2-40B4-BE49-F238E27FC236}">
                <a16:creationId xmlns:a16="http://schemas.microsoft.com/office/drawing/2014/main" id="{D574917D-90C7-4EE4-86EA-EB3F7D0A9DC3}"/>
              </a:ext>
            </a:extLst>
          </p:cNvPr>
          <p:cNvPicPr>
            <a:picLocks noChangeAspect="1"/>
          </p:cNvPicPr>
          <p:nvPr/>
        </p:nvPicPr>
        <p:blipFill>
          <a:blip r:embed="rId2"/>
          <a:stretch>
            <a:fillRect/>
          </a:stretch>
        </p:blipFill>
        <p:spPr>
          <a:xfrm>
            <a:off x="1037770" y="2698947"/>
            <a:ext cx="2225354" cy="1710646"/>
          </a:xfrm>
          <a:prstGeom prst="rect">
            <a:avLst/>
          </a:prstGeom>
        </p:spPr>
      </p:pic>
      <p:cxnSp>
        <p:nvCxnSpPr>
          <p:cNvPr id="9" name="Conector recto de flecha 8">
            <a:extLst>
              <a:ext uri="{FF2B5EF4-FFF2-40B4-BE49-F238E27FC236}">
                <a16:creationId xmlns:a16="http://schemas.microsoft.com/office/drawing/2014/main" id="{23DE4A67-767B-4233-956B-1BF6AA6C071E}"/>
              </a:ext>
            </a:extLst>
          </p:cNvPr>
          <p:cNvCxnSpPr/>
          <p:nvPr/>
        </p:nvCxnSpPr>
        <p:spPr>
          <a:xfrm>
            <a:off x="3802617" y="3368213"/>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05248B8E-591B-4993-B8E5-BD7DC7425B94}"/>
              </a:ext>
            </a:extLst>
          </p:cNvPr>
          <p:cNvSpPr/>
          <p:nvPr/>
        </p:nvSpPr>
        <p:spPr>
          <a:xfrm>
            <a:off x="3640705" y="3973787"/>
            <a:ext cx="1778550"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b__  binario</a:t>
            </a:r>
          </a:p>
        </p:txBody>
      </p:sp>
      <p:sp>
        <p:nvSpPr>
          <p:cNvPr id="13" name="Rectángulo 12">
            <a:extLst>
              <a:ext uri="{FF2B5EF4-FFF2-40B4-BE49-F238E27FC236}">
                <a16:creationId xmlns:a16="http://schemas.microsoft.com/office/drawing/2014/main" id="{24F68EB1-A80B-4AD1-8525-2DD140AEAC8F}"/>
              </a:ext>
            </a:extLst>
          </p:cNvPr>
          <p:cNvSpPr/>
          <p:nvPr/>
        </p:nvSpPr>
        <p:spPr>
          <a:xfrm>
            <a:off x="5796837" y="2646329"/>
            <a:ext cx="4967689" cy="1815882"/>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101</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1x16^2 + 0x16^1 + 1x16^0 = 256+1 = 257</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 1x8^2 +  0x8^1 + 1x8^0  = 64+1  =  65</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 1x2^2 +  0x2^1 + 1x2^0  =  4+1  =   5</a:t>
            </a:r>
            <a:endParaRPr lang="es-ES" sz="1600" dirty="0">
              <a:solidFill>
                <a:schemeClr val="accent1">
                  <a:lumMod val="75000"/>
                </a:schemeClr>
              </a:solidFill>
              <a:latin typeface="Courier New" panose="02070309020205020404" pitchFamily="49" charset="0"/>
              <a:cs typeface="Courier New" panose="02070309020205020404" pitchFamily="49" charset="0"/>
            </a:endParaRP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3802617" y="3860050"/>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3802617" y="4344959"/>
            <a:ext cx="14547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93B83E56-AAC8-473E-BE8D-D67D57EBB935}"/>
              </a:ext>
            </a:extLst>
          </p:cNvPr>
          <p:cNvSpPr/>
          <p:nvPr/>
        </p:nvSpPr>
        <p:spPr>
          <a:xfrm>
            <a:off x="789918" y="4755787"/>
            <a:ext cx="9344226" cy="707886"/>
          </a:xfrm>
          <a:prstGeom prst="rect">
            <a:avLst/>
          </a:prstGeom>
        </p:spPr>
        <p:txBody>
          <a:bodyPr wrap="square">
            <a:spAutoFit/>
          </a:bodyPr>
          <a:lstStyle/>
          <a:p>
            <a:r>
              <a:rPr lang="es-ES" sz="2000" dirty="0">
                <a:solidFill>
                  <a:schemeClr val="accent1">
                    <a:lumMod val="75000"/>
                  </a:schemeClr>
                </a:solidFill>
              </a:rPr>
              <a:t>No hay limite en cuanto a la longitud de un número entero como si ocurre en otros lenguajes de programación</a:t>
            </a:r>
          </a:p>
        </p:txBody>
      </p:sp>
      <p:pic>
        <p:nvPicPr>
          <p:cNvPr id="10" name="Imagen 9">
            <a:extLst>
              <a:ext uri="{FF2B5EF4-FFF2-40B4-BE49-F238E27FC236}">
                <a16:creationId xmlns:a16="http://schemas.microsoft.com/office/drawing/2014/main" id="{AD5E7741-2F49-417E-8AB1-F81185779B83}"/>
              </a:ext>
            </a:extLst>
          </p:cNvPr>
          <p:cNvPicPr>
            <a:picLocks noChangeAspect="1"/>
          </p:cNvPicPr>
          <p:nvPr/>
        </p:nvPicPr>
        <p:blipFill>
          <a:blip r:embed="rId3"/>
          <a:stretch>
            <a:fillRect/>
          </a:stretch>
        </p:blipFill>
        <p:spPr>
          <a:xfrm>
            <a:off x="1675943" y="5582880"/>
            <a:ext cx="6553201" cy="299305"/>
          </a:xfrm>
          <a:prstGeom prst="rect">
            <a:avLst/>
          </a:prstGeom>
        </p:spPr>
      </p:pic>
      <p:sp>
        <p:nvSpPr>
          <p:cNvPr id="17" name="Rectángulo 16">
            <a:extLst>
              <a:ext uri="{FF2B5EF4-FFF2-40B4-BE49-F238E27FC236}">
                <a16:creationId xmlns:a16="http://schemas.microsoft.com/office/drawing/2014/main" id="{467AC46F-8B00-454B-88C9-44D3A282701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ECE2DBA5-E75F-4124-857F-40C9F5BE5426}"/>
              </a:ext>
            </a:extLst>
          </p:cNvPr>
          <p:cNvSpPr/>
          <p:nvPr/>
        </p:nvSpPr>
        <p:spPr>
          <a:xfrm>
            <a:off x="3748541" y="3488255"/>
            <a:ext cx="1778550"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o__  octal</a:t>
            </a:r>
          </a:p>
        </p:txBody>
      </p:sp>
      <p:sp>
        <p:nvSpPr>
          <p:cNvPr id="20" name="Rectángulo 19">
            <a:extLst>
              <a:ext uri="{FF2B5EF4-FFF2-40B4-BE49-F238E27FC236}">
                <a16:creationId xmlns:a16="http://schemas.microsoft.com/office/drawing/2014/main" id="{5C4971EE-62E7-42C4-80E7-B85D995EC66A}"/>
              </a:ext>
            </a:extLst>
          </p:cNvPr>
          <p:cNvSpPr/>
          <p:nvPr/>
        </p:nvSpPr>
        <p:spPr>
          <a:xfrm>
            <a:off x="3482611" y="2969639"/>
            <a:ext cx="2314226" cy="338554"/>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0</a:t>
            </a:r>
            <a:r>
              <a:rPr lang="es-ES" sz="1600" dirty="0">
                <a:solidFill>
                  <a:schemeClr val="accent1">
                    <a:lumMod val="75000"/>
                  </a:schemeClr>
                </a:solidFill>
                <a:latin typeface="Courier New" panose="02070309020205020404" pitchFamily="49" charset="0"/>
                <a:cs typeface="Courier New" panose="02070309020205020404" pitchFamily="49" charset="0"/>
              </a:rPr>
              <a:t>x__  hexadecimal</a:t>
            </a:r>
          </a:p>
        </p:txBody>
      </p:sp>
    </p:spTree>
    <p:extLst>
      <p:ext uri="{BB962C8B-B14F-4D97-AF65-F5344CB8AC3E}">
        <p14:creationId xmlns:p14="http://schemas.microsoft.com/office/powerpoint/2010/main" val="1177465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806384" y="1666548"/>
            <a:ext cx="9427353" cy="400110"/>
          </a:xfrm>
          <a:prstGeom prst="rect">
            <a:avLst/>
          </a:prstGeom>
        </p:spPr>
        <p:txBody>
          <a:bodyPr wrap="square">
            <a:spAutoFit/>
          </a:bodyPr>
          <a:lstStyle/>
          <a:p>
            <a:r>
              <a:rPr lang="es-ES" sz="2000" dirty="0">
                <a:solidFill>
                  <a:schemeClr val="accent1">
                    <a:lumMod val="75000"/>
                  </a:schemeClr>
                </a:solidFill>
              </a:rPr>
              <a:t>El tipo </a:t>
            </a:r>
            <a:r>
              <a:rPr lang="es-ES" sz="2000" i="1" dirty="0" err="1">
                <a:solidFill>
                  <a:schemeClr val="accent1">
                    <a:lumMod val="75000"/>
                  </a:schemeClr>
                </a:solidFill>
              </a:rPr>
              <a:t>float</a:t>
            </a:r>
            <a:r>
              <a:rPr lang="es-ES" sz="2000" dirty="0">
                <a:solidFill>
                  <a:schemeClr val="accent1">
                    <a:lumMod val="75000"/>
                  </a:schemeClr>
                </a:solidFill>
              </a:rPr>
              <a:t> en Python sirve para expresar números decimales en coma flotante</a:t>
            </a:r>
          </a:p>
        </p:txBody>
      </p:sp>
      <p:cxnSp>
        <p:nvCxnSpPr>
          <p:cNvPr id="9" name="Conector recto de flecha 8">
            <a:extLst>
              <a:ext uri="{FF2B5EF4-FFF2-40B4-BE49-F238E27FC236}">
                <a16:creationId xmlns:a16="http://schemas.microsoft.com/office/drawing/2014/main" id="{23DE4A67-767B-4233-956B-1BF6AA6C071E}"/>
              </a:ext>
            </a:extLst>
          </p:cNvPr>
          <p:cNvCxnSpPr/>
          <p:nvPr/>
        </p:nvCxnSpPr>
        <p:spPr>
          <a:xfrm>
            <a:off x="4208421" y="2385569"/>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24F68EB1-A80B-4AD1-8525-2DD140AEAC8F}"/>
              </a:ext>
            </a:extLst>
          </p:cNvPr>
          <p:cNvSpPr/>
          <p:nvPr/>
        </p:nvSpPr>
        <p:spPr>
          <a:xfrm>
            <a:off x="5915056" y="2249995"/>
            <a:ext cx="4967689" cy="1815882"/>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3.4</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-5e-07</a:t>
            </a:r>
          </a:p>
          <a:p>
            <a:r>
              <a:rPr lang="es-ES" sz="1600" dirty="0">
                <a:solidFill>
                  <a:schemeClr val="accent1">
                    <a:lumMod val="75000"/>
                  </a:schemeClr>
                </a:solidFill>
                <a:latin typeface="Consolas" panose="020B0609020204030204" pitchFamily="49" charset="0"/>
                <a:cs typeface="Courier New" panose="02070309020205020404" pitchFamily="49" charset="0"/>
              </a:rPr>
              <a:t> </a:t>
            </a:r>
          </a:p>
          <a:p>
            <a:r>
              <a:rPr lang="es-ES" sz="1600" dirty="0">
                <a:solidFill>
                  <a:schemeClr val="accent1">
                    <a:lumMod val="75000"/>
                  </a:schemeClr>
                </a:solidFill>
                <a:latin typeface="Consolas" panose="020B0609020204030204" pitchFamily="49" charset="0"/>
                <a:cs typeface="Courier New" panose="02070309020205020404" pitchFamily="49" charset="0"/>
              </a:rPr>
              <a:t>3e08</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-400000000.0</a:t>
            </a: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4208421" y="2863551"/>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4208421" y="336924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93B83E56-AAC8-473E-BE8D-D67D57EBB935}"/>
                  </a:ext>
                </a:extLst>
              </p:cNvPr>
              <p:cNvSpPr/>
              <p:nvPr/>
            </p:nvSpPr>
            <p:spPr>
              <a:xfrm>
                <a:off x="806384" y="4159604"/>
                <a:ext cx="11648438" cy="1429622"/>
              </a:xfrm>
              <a:prstGeom prst="rect">
                <a:avLst/>
              </a:prstGeom>
            </p:spPr>
            <p:txBody>
              <a:bodyPr wrap="square">
                <a:spAutoFit/>
              </a:bodyPr>
              <a:lstStyle/>
              <a:p>
                <a:pPr>
                  <a:lnSpc>
                    <a:spcPct val="150000"/>
                  </a:lnSpc>
                </a:pPr>
                <a:r>
                  <a:rPr lang="es-ES" sz="2000" dirty="0">
                    <a:solidFill>
                      <a:schemeClr val="accent1">
                        <a:lumMod val="75000"/>
                      </a:schemeClr>
                    </a:solidFill>
                  </a:rPr>
                  <a:t>En memoria se almacenan usando el estándar  </a:t>
                </a:r>
                <a:r>
                  <a:rPr lang="es-ES" sz="2000" dirty="0">
                    <a:solidFill>
                      <a:schemeClr val="accent1">
                        <a:lumMod val="75000"/>
                      </a:schemeClr>
                    </a:solidFill>
                    <a:hlinkClick r:id="rId2">
                      <a:extLst>
                        <a:ext uri="{A12FA001-AC4F-418D-AE19-62706E023703}">
                          <ahyp:hlinkClr xmlns:ahyp="http://schemas.microsoft.com/office/drawing/2018/hyperlinkcolor" val="tx"/>
                        </a:ext>
                      </a:extLst>
                    </a:hlinkClick>
                  </a:rPr>
                  <a:t>IEEE 754</a:t>
                </a:r>
                <a:r>
                  <a:rPr lang="es-ES" sz="2000" dirty="0">
                    <a:solidFill>
                      <a:schemeClr val="accent1">
                        <a:lumMod val="75000"/>
                      </a:schemeClr>
                    </a:solidFill>
                  </a:rPr>
                  <a:t>  en 64 bits  (1 signo; 11 exponente; 52 mantisa). </a:t>
                </a:r>
              </a:p>
              <a:p>
                <a:pPr>
                  <a:lnSpc>
                    <a:spcPct val="150000"/>
                  </a:lnSpc>
                </a:pPr>
                <a:r>
                  <a:rPr lang="es-ES" sz="2000" dirty="0">
                    <a:solidFill>
                      <a:schemeClr val="accent1">
                        <a:lumMod val="75000"/>
                      </a:schemeClr>
                    </a:solidFill>
                  </a:rPr>
                  <a:t>El número mayor (en valor absoluto) que se puede almacenar es </a:t>
                </a:r>
                <a14:m>
                  <m:oMath xmlns:m="http://schemas.openxmlformats.org/officeDocument/2006/math">
                    <m:r>
                      <a:rPr lang="es-ES" i="1" smtClean="0">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1.8×</m:t>
                    </m:r>
                    <m:sSup>
                      <m:sSupPr>
                        <m:ctrlPr>
                          <a:rPr lang="es-ES" b="0" i="1" smtClean="0">
                            <a:solidFill>
                              <a:schemeClr val="accent1">
                                <a:lumMod val="75000"/>
                              </a:schemeClr>
                            </a:solidFill>
                            <a:latin typeface="Cambria Math" panose="02040503050406030204" pitchFamily="18" charset="0"/>
                            <a:ea typeface="Cambria Math" panose="02040503050406030204" pitchFamily="18" charset="0"/>
                          </a:rPr>
                        </m:ctrlPr>
                      </m:sSupPr>
                      <m:e>
                        <m:r>
                          <a:rPr lang="es-ES" b="0" i="1" smtClean="0">
                            <a:solidFill>
                              <a:schemeClr val="accent1">
                                <a:lumMod val="75000"/>
                              </a:schemeClr>
                            </a:solidFill>
                            <a:latin typeface="Cambria Math" panose="02040503050406030204" pitchFamily="18" charset="0"/>
                            <a:ea typeface="Cambria Math" panose="02040503050406030204" pitchFamily="18" charset="0"/>
                          </a:rPr>
                          <m:t>10</m:t>
                        </m:r>
                      </m:e>
                      <m:sup>
                        <m:r>
                          <a:rPr lang="es-ES" b="0" i="1" smtClean="0">
                            <a:solidFill>
                              <a:schemeClr val="accent1">
                                <a:lumMod val="75000"/>
                              </a:schemeClr>
                            </a:solidFill>
                            <a:latin typeface="Cambria Math" panose="02040503050406030204" pitchFamily="18" charset="0"/>
                            <a:ea typeface="Cambria Math" panose="02040503050406030204" pitchFamily="18" charset="0"/>
                          </a:rPr>
                          <m:t>308</m:t>
                        </m:r>
                      </m:sup>
                    </m:sSup>
                  </m:oMath>
                </a14:m>
                <a:endParaRPr lang="es-ES" dirty="0">
                  <a:solidFill>
                    <a:schemeClr val="accent1">
                      <a:lumMod val="75000"/>
                    </a:schemeClr>
                  </a:solidFill>
                  <a:latin typeface="Arial Rounded MT Bold" panose="020F0704030504030204" pitchFamily="34" charset="0"/>
                </a:endParaRPr>
              </a:p>
              <a:p>
                <a:pPr>
                  <a:lnSpc>
                    <a:spcPct val="150000"/>
                  </a:lnSpc>
                </a:pPr>
                <a:r>
                  <a:rPr lang="es-ES" sz="2000" dirty="0">
                    <a:solidFill>
                      <a:schemeClr val="accent1">
                        <a:lumMod val="75000"/>
                      </a:schemeClr>
                    </a:solidFill>
                  </a:rPr>
                  <a:t>El número mas cercano a cero que se puede utilizar es</a:t>
                </a:r>
                <a:r>
                  <a:rPr lang="es-ES" dirty="0">
                    <a:solidFill>
                      <a:schemeClr val="accent1">
                        <a:lumMod val="75000"/>
                      </a:schemeClr>
                    </a:solidFill>
                    <a:latin typeface="Arial Rounded MT Bold" panose="020F0704030504030204" pitchFamily="34" charset="0"/>
                  </a:rPr>
                  <a:t> </a:t>
                </a:r>
                <a14:m>
                  <m:oMath xmlns:m="http://schemas.openxmlformats.org/officeDocument/2006/math">
                    <m:r>
                      <a:rPr lang="es-ES" i="1">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5</m:t>
                    </m:r>
                    <m:r>
                      <a:rPr lang="es-ES" i="1">
                        <a:solidFill>
                          <a:schemeClr val="accent1">
                            <a:lumMod val="75000"/>
                          </a:schemeClr>
                        </a:solidFill>
                        <a:latin typeface="Cambria Math" panose="02040503050406030204" pitchFamily="18" charset="0"/>
                        <a:ea typeface="Cambria Math" panose="02040503050406030204" pitchFamily="18" charset="0"/>
                      </a:rPr>
                      <m:t>.</m:t>
                    </m:r>
                    <m:r>
                      <a:rPr lang="es-ES" b="0" i="1" smtClean="0">
                        <a:solidFill>
                          <a:schemeClr val="accent1">
                            <a:lumMod val="75000"/>
                          </a:schemeClr>
                        </a:solidFill>
                        <a:latin typeface="Cambria Math" panose="02040503050406030204" pitchFamily="18" charset="0"/>
                        <a:ea typeface="Cambria Math" panose="02040503050406030204" pitchFamily="18" charset="0"/>
                      </a:rPr>
                      <m:t>0</m:t>
                    </m:r>
                    <m:r>
                      <a:rPr lang="es-ES" i="1">
                        <a:solidFill>
                          <a:schemeClr val="accent1">
                            <a:lumMod val="75000"/>
                          </a:schemeClr>
                        </a:solidFill>
                        <a:latin typeface="Cambria Math" panose="02040503050406030204" pitchFamily="18" charset="0"/>
                        <a:ea typeface="Cambria Math" panose="02040503050406030204" pitchFamily="18" charset="0"/>
                      </a:rPr>
                      <m:t>×</m:t>
                    </m:r>
                    <m:sSup>
                      <m:sSupPr>
                        <m:ctrlPr>
                          <a:rPr lang="es-ES" i="1">
                            <a:solidFill>
                              <a:schemeClr val="accent1">
                                <a:lumMod val="75000"/>
                              </a:schemeClr>
                            </a:solidFill>
                            <a:latin typeface="Cambria Math" panose="02040503050406030204" pitchFamily="18" charset="0"/>
                            <a:ea typeface="Cambria Math" panose="02040503050406030204" pitchFamily="18" charset="0"/>
                          </a:rPr>
                        </m:ctrlPr>
                      </m:sSupPr>
                      <m:e>
                        <m:r>
                          <a:rPr lang="es-ES" i="1">
                            <a:solidFill>
                              <a:schemeClr val="accent1">
                                <a:lumMod val="75000"/>
                              </a:schemeClr>
                            </a:solidFill>
                            <a:latin typeface="Cambria Math" panose="02040503050406030204" pitchFamily="18" charset="0"/>
                            <a:ea typeface="Cambria Math" panose="02040503050406030204" pitchFamily="18" charset="0"/>
                          </a:rPr>
                          <m:t>10</m:t>
                        </m:r>
                      </m:e>
                      <m:sup>
                        <m:r>
                          <a:rPr lang="es-ES" b="0" i="1" smtClean="0">
                            <a:solidFill>
                              <a:schemeClr val="accent1">
                                <a:lumMod val="75000"/>
                              </a:schemeClr>
                            </a:solidFill>
                            <a:latin typeface="Cambria Math" panose="02040503050406030204" pitchFamily="18" charset="0"/>
                            <a:ea typeface="Cambria Math" panose="02040503050406030204" pitchFamily="18" charset="0"/>
                          </a:rPr>
                          <m:t>−</m:t>
                        </m:r>
                        <m:r>
                          <a:rPr lang="es-ES" i="1">
                            <a:solidFill>
                              <a:schemeClr val="accent1">
                                <a:lumMod val="75000"/>
                              </a:schemeClr>
                            </a:solidFill>
                            <a:latin typeface="Cambria Math" panose="02040503050406030204" pitchFamily="18" charset="0"/>
                            <a:ea typeface="Cambria Math" panose="02040503050406030204" pitchFamily="18" charset="0"/>
                          </a:rPr>
                          <m:t>3</m:t>
                        </m:r>
                        <m:r>
                          <a:rPr lang="es-ES" b="0" i="1" smtClean="0">
                            <a:solidFill>
                              <a:schemeClr val="accent1">
                                <a:lumMod val="75000"/>
                              </a:schemeClr>
                            </a:solidFill>
                            <a:latin typeface="Cambria Math" panose="02040503050406030204" pitchFamily="18" charset="0"/>
                            <a:ea typeface="Cambria Math" panose="02040503050406030204" pitchFamily="18" charset="0"/>
                          </a:rPr>
                          <m:t>24</m:t>
                        </m:r>
                      </m:sup>
                    </m:sSup>
                  </m:oMath>
                </a14:m>
                <a:endParaRPr lang="es-ES" dirty="0">
                  <a:solidFill>
                    <a:schemeClr val="accent1">
                      <a:lumMod val="75000"/>
                    </a:schemeClr>
                  </a:solidFill>
                  <a:latin typeface="Arial Rounded MT Bold" panose="020F0704030504030204" pitchFamily="34" charset="0"/>
                </a:endParaRPr>
              </a:p>
            </p:txBody>
          </p:sp>
        </mc:Choice>
        <mc:Fallback xmlns="">
          <p:sp>
            <p:nvSpPr>
              <p:cNvPr id="16" name="Rectángulo 15">
                <a:extLst>
                  <a:ext uri="{FF2B5EF4-FFF2-40B4-BE49-F238E27FC236}">
                    <a16:creationId xmlns:a16="http://schemas.microsoft.com/office/drawing/2014/main" id="{93B83E56-AAC8-473E-BE8D-D67D57EBB935}"/>
                  </a:ext>
                </a:extLst>
              </p:cNvPr>
              <p:cNvSpPr>
                <a:spLocks noRot="1" noChangeAspect="1" noMove="1" noResize="1" noEditPoints="1" noAdjustHandles="1" noChangeArrowheads="1" noChangeShapeType="1" noTextEdit="1"/>
              </p:cNvSpPr>
              <p:nvPr/>
            </p:nvSpPr>
            <p:spPr>
              <a:xfrm>
                <a:off x="806384" y="4159604"/>
                <a:ext cx="11648438" cy="1429622"/>
              </a:xfrm>
              <a:prstGeom prst="rect">
                <a:avLst/>
              </a:prstGeom>
              <a:blipFill>
                <a:blip r:embed="rId3"/>
                <a:stretch>
                  <a:fillRect l="-523" b="-638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9B71FD16-B3D6-4AF2-8B83-165A970D0081}"/>
              </a:ext>
            </a:extLst>
          </p:cNvPr>
          <p:cNvPicPr>
            <a:picLocks noChangeAspect="1"/>
          </p:cNvPicPr>
          <p:nvPr/>
        </p:nvPicPr>
        <p:blipFill>
          <a:blip r:embed="rId4"/>
          <a:stretch>
            <a:fillRect/>
          </a:stretch>
        </p:blipFill>
        <p:spPr>
          <a:xfrm>
            <a:off x="1400839" y="2305361"/>
            <a:ext cx="2520000" cy="1705150"/>
          </a:xfrm>
          <a:prstGeom prst="rect">
            <a:avLst/>
          </a:prstGeom>
        </p:spPr>
      </p:pic>
      <p:cxnSp>
        <p:nvCxnSpPr>
          <p:cNvPr id="17" name="Conector recto de flecha 16">
            <a:extLst>
              <a:ext uri="{FF2B5EF4-FFF2-40B4-BE49-F238E27FC236}">
                <a16:creationId xmlns:a16="http://schemas.microsoft.com/office/drawing/2014/main" id="{8766E4A6-AA0E-4431-A79D-6CFB01259DD8}"/>
              </a:ext>
            </a:extLst>
          </p:cNvPr>
          <p:cNvCxnSpPr/>
          <p:nvPr/>
        </p:nvCxnSpPr>
        <p:spPr>
          <a:xfrm>
            <a:off x="4208421" y="3916497"/>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7737816C-C7A0-4FF6-9F78-0D65F63351BE}"/>
              </a:ext>
            </a:extLst>
          </p:cNvPr>
          <p:cNvPicPr>
            <a:picLocks noChangeAspect="1"/>
          </p:cNvPicPr>
          <p:nvPr/>
        </p:nvPicPr>
        <p:blipFill>
          <a:blip r:embed="rId5"/>
          <a:stretch>
            <a:fillRect/>
          </a:stretch>
        </p:blipFill>
        <p:spPr>
          <a:xfrm>
            <a:off x="1400839" y="5717045"/>
            <a:ext cx="2232000" cy="712492"/>
          </a:xfrm>
          <a:prstGeom prst="rect">
            <a:avLst/>
          </a:prstGeom>
        </p:spPr>
      </p:pic>
      <p:cxnSp>
        <p:nvCxnSpPr>
          <p:cNvPr id="18" name="Conector recto de flecha 17">
            <a:extLst>
              <a:ext uri="{FF2B5EF4-FFF2-40B4-BE49-F238E27FC236}">
                <a16:creationId xmlns:a16="http://schemas.microsoft.com/office/drawing/2014/main" id="{6BA183E6-32DB-4831-BB06-8F51FD5E8BAD}"/>
              </a:ext>
            </a:extLst>
          </p:cNvPr>
          <p:cNvCxnSpPr/>
          <p:nvPr/>
        </p:nvCxnSpPr>
        <p:spPr>
          <a:xfrm>
            <a:off x="4208421" y="5868478"/>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28059BCD-87A1-4742-8BF4-594D862FC9EE}"/>
              </a:ext>
            </a:extLst>
          </p:cNvPr>
          <p:cNvSpPr/>
          <p:nvPr/>
        </p:nvSpPr>
        <p:spPr>
          <a:xfrm>
            <a:off x="5915056" y="5682954"/>
            <a:ext cx="4967689" cy="830997"/>
          </a:xfrm>
          <a:prstGeom prst="rect">
            <a:avLst/>
          </a:prstGeom>
        </p:spPr>
        <p:txBody>
          <a:bodyPr wrap="square">
            <a:spAutoFit/>
          </a:bodyPr>
          <a:lstStyle/>
          <a:p>
            <a:r>
              <a:rPr lang="es-ES" sz="1600" dirty="0" err="1">
                <a:solidFill>
                  <a:schemeClr val="accent1">
                    <a:lumMod val="75000"/>
                  </a:schemeClr>
                </a:solidFill>
                <a:latin typeface="Consolas" panose="020B0609020204030204" pitchFamily="49" charset="0"/>
                <a:cs typeface="Courier New" panose="02070309020205020404" pitchFamily="49" charset="0"/>
              </a:rPr>
              <a:t>inf</a:t>
            </a:r>
            <a:endParaRPr lang="es-ES" sz="1600" dirty="0">
              <a:solidFill>
                <a:schemeClr val="accent1">
                  <a:lumMod val="75000"/>
                </a:schemeClr>
              </a:solidFill>
              <a:latin typeface="Consolas" panose="020B0609020204030204" pitchFamily="49" charset="0"/>
              <a:cs typeface="Courier New" panose="02070309020205020404" pitchFamily="49" charset="0"/>
            </a:endParaRP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s-ES" sz="1600" dirty="0">
                <a:solidFill>
                  <a:schemeClr val="accent1">
                    <a:lumMod val="75000"/>
                  </a:schemeClr>
                </a:solidFill>
                <a:latin typeface="Consolas" panose="020B0609020204030204" pitchFamily="49" charset="0"/>
                <a:cs typeface="Courier New" panose="02070309020205020404" pitchFamily="49" charset="0"/>
              </a:rPr>
              <a:t>0.0</a:t>
            </a:r>
          </a:p>
        </p:txBody>
      </p:sp>
      <p:cxnSp>
        <p:nvCxnSpPr>
          <p:cNvPr id="20" name="Conector recto de flecha 19">
            <a:extLst>
              <a:ext uri="{FF2B5EF4-FFF2-40B4-BE49-F238E27FC236}">
                <a16:creationId xmlns:a16="http://schemas.microsoft.com/office/drawing/2014/main" id="{EE3C6B88-1F00-4CA6-8CCF-3F41A07F4FA1}"/>
              </a:ext>
            </a:extLst>
          </p:cNvPr>
          <p:cNvCxnSpPr/>
          <p:nvPr/>
        </p:nvCxnSpPr>
        <p:spPr>
          <a:xfrm>
            <a:off x="4208421" y="6346460"/>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43B2A3C6-F0E4-4B2B-88C3-F246200FDEC7}"/>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Reales, coma flotante en doble precisión (</a:t>
            </a:r>
            <a:r>
              <a:rPr lang="es-ES" sz="2000" dirty="0" err="1">
                <a:solidFill>
                  <a:schemeClr val="accent1">
                    <a:lumMod val="75000"/>
                  </a:schemeClr>
                </a:solidFill>
              </a:rPr>
              <a:t>float</a:t>
            </a:r>
            <a:r>
              <a:rPr lang="es-ES" sz="2000" dirty="0">
                <a:solidFill>
                  <a:schemeClr val="accent1">
                    <a:lumMod val="75000"/>
                  </a:schemeClr>
                </a:solidFill>
              </a:rPr>
              <a:t>)</a:t>
            </a:r>
            <a:r>
              <a:rPr lang="es-ES" dirty="0">
                <a:solidFill>
                  <a:schemeClr val="accent1">
                    <a:lumMod val="75000"/>
                  </a:schemeClr>
                </a:solidFill>
              </a:rPr>
              <a:t>		</a:t>
            </a:r>
            <a:endParaRPr lang="es-ES" dirty="0">
              <a:solidFill>
                <a:schemeClr val="tx2"/>
              </a:solidFill>
            </a:endParaRPr>
          </a:p>
          <a:p>
            <a:pPr lvl="1"/>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8A313937-A173-4EC8-B375-3F3A10D5772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414150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820863" y="1553885"/>
            <a:ext cx="11153944" cy="510653"/>
          </a:xfrm>
          <a:prstGeom prst="rect">
            <a:avLst/>
          </a:prstGeom>
        </p:spPr>
        <p:txBody>
          <a:bodyPr wrap="square">
            <a:spAutoFit/>
          </a:bodyPr>
          <a:lstStyle/>
          <a:p>
            <a:pPr>
              <a:lnSpc>
                <a:spcPct val="150000"/>
              </a:lnSpc>
            </a:pPr>
            <a:r>
              <a:rPr lang="es-ES" sz="2000" dirty="0">
                <a:solidFill>
                  <a:schemeClr val="accent1">
                    <a:lumMod val="75000"/>
                  </a:schemeClr>
                </a:solidFill>
              </a:rPr>
              <a:t>Los números complejos en Python se expresan de modo: </a:t>
            </a:r>
            <a:r>
              <a:rPr lang="es-ES" dirty="0">
                <a:solidFill>
                  <a:schemeClr val="accent1">
                    <a:lumMod val="75000"/>
                  </a:schemeClr>
                </a:solidFill>
                <a:latin typeface="Courier New" panose="02070309020205020404" pitchFamily="49" charset="0"/>
                <a:cs typeface="Courier New" panose="02070309020205020404" pitchFamily="49" charset="0"/>
              </a:rPr>
              <a:t>(parte real)+(parte imaginaria)*j</a:t>
            </a:r>
          </a:p>
        </p:txBody>
      </p:sp>
      <p:sp>
        <p:nvSpPr>
          <p:cNvPr id="13" name="Rectángulo 12">
            <a:extLst>
              <a:ext uri="{FF2B5EF4-FFF2-40B4-BE49-F238E27FC236}">
                <a16:creationId xmlns:a16="http://schemas.microsoft.com/office/drawing/2014/main" id="{24F68EB1-A80B-4AD1-8525-2DD140AEAC8F}"/>
              </a:ext>
            </a:extLst>
          </p:cNvPr>
          <p:cNvSpPr/>
          <p:nvPr/>
        </p:nvSpPr>
        <p:spPr>
          <a:xfrm>
            <a:off x="5534539" y="2421952"/>
            <a:ext cx="4967689" cy="1323439"/>
          </a:xfrm>
          <a:prstGeom prst="rect">
            <a:avLst/>
          </a:prstGeom>
        </p:spPr>
        <p:txBody>
          <a:bodyPr wrap="square">
            <a:spAutoFit/>
          </a:bodyPr>
          <a:lstStyle/>
          <a:p>
            <a:r>
              <a:rPr lang="es-ES" sz="1600" dirty="0">
                <a:solidFill>
                  <a:schemeClr val="accent1">
                    <a:lumMod val="75000"/>
                  </a:schemeClr>
                </a:solidFill>
                <a:latin typeface="Consolas" panose="020B0609020204030204" pitchFamily="49" charset="0"/>
                <a:cs typeface="Courier New" panose="02070309020205020404" pitchFamily="49" charset="0"/>
              </a:rPr>
              <a:t>(3.2 + 3j)</a:t>
            </a:r>
          </a:p>
          <a:p>
            <a:endParaRPr lang="es-ES" sz="1600" dirty="0">
              <a:solidFill>
                <a:schemeClr val="accent1">
                  <a:lumMod val="75000"/>
                </a:schemeClr>
              </a:solidFill>
              <a:latin typeface="Consolas" panose="020B0609020204030204" pitchFamily="49" charset="0"/>
              <a:cs typeface="Courier New" panose="02070309020205020404" pitchFamily="49" charset="0"/>
            </a:endParaRPr>
          </a:p>
          <a:p>
            <a:r>
              <a:rPr lang="en-US" sz="1600" dirty="0" err="1">
                <a:solidFill>
                  <a:schemeClr val="accent1">
                    <a:lumMod val="75000"/>
                  </a:schemeClr>
                </a:solidFill>
                <a:latin typeface="Consolas" panose="020B0609020204030204" pitchFamily="49" charset="0"/>
                <a:cs typeface="Courier New" panose="02070309020205020404" pitchFamily="49" charset="0"/>
              </a:rPr>
              <a:t>NameError</a:t>
            </a:r>
            <a:r>
              <a:rPr lang="en-US" sz="1600" dirty="0">
                <a:solidFill>
                  <a:schemeClr val="accent1">
                    <a:lumMod val="75000"/>
                  </a:schemeClr>
                </a:solidFill>
                <a:latin typeface="Consolas" panose="020B0609020204030204" pitchFamily="49" charset="0"/>
                <a:cs typeface="Courier New" panose="02070309020205020404" pitchFamily="49" charset="0"/>
              </a:rPr>
              <a:t>: name 'j' is not defined</a:t>
            </a:r>
          </a:p>
          <a:p>
            <a:r>
              <a:rPr lang="es-ES" sz="1600" dirty="0">
                <a:solidFill>
                  <a:schemeClr val="accent1">
                    <a:lumMod val="75000"/>
                  </a:schemeClr>
                </a:solidFill>
                <a:latin typeface="Consolas" panose="020B0609020204030204" pitchFamily="49" charset="0"/>
                <a:cs typeface="Courier New" panose="02070309020205020404" pitchFamily="49" charset="0"/>
              </a:rPr>
              <a:t> </a:t>
            </a:r>
          </a:p>
          <a:p>
            <a:r>
              <a:rPr lang="es-ES" sz="1600" dirty="0">
                <a:solidFill>
                  <a:schemeClr val="accent1">
                    <a:lumMod val="75000"/>
                  </a:schemeClr>
                </a:solidFill>
                <a:latin typeface="Consolas" panose="020B0609020204030204" pitchFamily="49" charset="0"/>
                <a:cs typeface="Courier New" panose="02070309020205020404" pitchFamily="49" charset="0"/>
              </a:rPr>
              <a:t>(2 + 1j)</a:t>
            </a:r>
          </a:p>
        </p:txBody>
      </p:sp>
      <p:cxnSp>
        <p:nvCxnSpPr>
          <p:cNvPr id="14" name="Conector recto de flecha 13">
            <a:extLst>
              <a:ext uri="{FF2B5EF4-FFF2-40B4-BE49-F238E27FC236}">
                <a16:creationId xmlns:a16="http://schemas.microsoft.com/office/drawing/2014/main" id="{1332763B-4985-4805-A060-9BA3ABA7A56F}"/>
              </a:ext>
            </a:extLst>
          </p:cNvPr>
          <p:cNvCxnSpPr/>
          <p:nvPr/>
        </p:nvCxnSpPr>
        <p:spPr>
          <a:xfrm>
            <a:off x="3827904" y="259876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FAF5999-0125-4B67-BA67-114BE9EF911D}"/>
              </a:ext>
            </a:extLst>
          </p:cNvPr>
          <p:cNvCxnSpPr/>
          <p:nvPr/>
        </p:nvCxnSpPr>
        <p:spPr>
          <a:xfrm>
            <a:off x="3827904" y="3083672"/>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766E4A6-AA0E-4431-A79D-6CFB01259DD8}"/>
              </a:ext>
            </a:extLst>
          </p:cNvPr>
          <p:cNvCxnSpPr/>
          <p:nvPr/>
        </p:nvCxnSpPr>
        <p:spPr>
          <a:xfrm>
            <a:off x="3827904" y="3547798"/>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8C0CEA47-7547-4B09-8783-2A4060075CE8}"/>
              </a:ext>
            </a:extLst>
          </p:cNvPr>
          <p:cNvPicPr>
            <a:picLocks noChangeAspect="1"/>
          </p:cNvPicPr>
          <p:nvPr/>
        </p:nvPicPr>
        <p:blipFill>
          <a:blip r:embed="rId2"/>
          <a:stretch>
            <a:fillRect/>
          </a:stretch>
        </p:blipFill>
        <p:spPr>
          <a:xfrm>
            <a:off x="1222083" y="2469653"/>
            <a:ext cx="2201076" cy="1188000"/>
          </a:xfrm>
          <a:prstGeom prst="rect">
            <a:avLst/>
          </a:prstGeom>
        </p:spPr>
      </p:pic>
      <p:sp>
        <p:nvSpPr>
          <p:cNvPr id="21" name="Rectángulo 20">
            <a:extLst>
              <a:ext uri="{FF2B5EF4-FFF2-40B4-BE49-F238E27FC236}">
                <a16:creationId xmlns:a16="http://schemas.microsoft.com/office/drawing/2014/main" id="{6A21A167-DFC7-43EF-8DED-127F9B07AD60}"/>
              </a:ext>
            </a:extLst>
          </p:cNvPr>
          <p:cNvSpPr/>
          <p:nvPr/>
        </p:nvSpPr>
        <p:spPr>
          <a:xfrm>
            <a:off x="820863" y="4201133"/>
            <a:ext cx="9427352" cy="707886"/>
          </a:xfrm>
          <a:prstGeom prst="rect">
            <a:avLst/>
          </a:prstGeom>
        </p:spPr>
        <p:txBody>
          <a:bodyPr wrap="square">
            <a:spAutoFit/>
          </a:bodyPr>
          <a:lstStyle/>
          <a:p>
            <a:r>
              <a:rPr lang="es-ES" sz="2000" dirty="0">
                <a:solidFill>
                  <a:schemeClr val="accent1">
                    <a:lumMod val="75000"/>
                  </a:schemeClr>
                </a:solidFill>
              </a:rPr>
              <a:t>Tanto la parte real como la parte imaginaria se almacenan siguiendo el formato de los números reales.</a:t>
            </a:r>
          </a:p>
        </p:txBody>
      </p:sp>
      <p:sp>
        <p:nvSpPr>
          <p:cNvPr id="16" name="Rectángulo 15">
            <a:extLst>
              <a:ext uri="{FF2B5EF4-FFF2-40B4-BE49-F238E27FC236}">
                <a16:creationId xmlns:a16="http://schemas.microsoft.com/office/drawing/2014/main" id="{62552572-69A1-480B-B752-13C95208EB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9" name="Rectángulo 18">
            <a:extLst>
              <a:ext uri="{FF2B5EF4-FFF2-40B4-BE49-F238E27FC236}">
                <a16:creationId xmlns:a16="http://schemas.microsoft.com/office/drawing/2014/main" id="{5A6901CF-E1D9-47EC-B5A7-52D50A49F6D3}"/>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Complejos (</a:t>
            </a:r>
            <a:r>
              <a:rPr lang="es-ES" sz="2000" dirty="0" err="1">
                <a:solidFill>
                  <a:schemeClr val="accent1">
                    <a:lumMod val="75000"/>
                  </a:schemeClr>
                </a:solidFill>
              </a:rPr>
              <a:t>complex</a:t>
            </a:r>
            <a:r>
              <a:rPr lang="es-ES" sz="2000" dirty="0">
                <a:solidFill>
                  <a:schemeClr val="accent1">
                    <a:lumMod val="75000"/>
                  </a:schemeClr>
                </a:solidFill>
              </a:rPr>
              <a:t>).</a:t>
            </a:r>
            <a:r>
              <a:rPr lang="es-ES" dirty="0">
                <a:solidFill>
                  <a:schemeClr val="accent1">
                    <a:lumMod val="75000"/>
                  </a:schemeClr>
                </a:solidFill>
              </a:rPr>
              <a:t>      			</a:t>
            </a:r>
            <a:endParaRPr lang="es-ES" dirty="0">
              <a:solidFill>
                <a:schemeClr val="tx2"/>
              </a:solidFill>
            </a:endParaRPr>
          </a:p>
          <a:p>
            <a:pPr lvl="1"/>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573428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Operadores sobre Variables Numéricas</a:t>
            </a:r>
          </a:p>
          <a:p>
            <a:pPr lvl="1"/>
            <a:endParaRPr lang="es-ES" dirty="0">
              <a:solidFill>
                <a:schemeClr val="tx2"/>
              </a:solidFill>
              <a:latin typeface="Arial Rounded MT Bold" panose="020F0704030504030204" pitchFamily="34" charset="0"/>
            </a:endParaRPr>
          </a:p>
        </p:txBody>
      </p:sp>
      <p:graphicFrame>
        <p:nvGraphicFramePr>
          <p:cNvPr id="6" name="Tabla 5">
            <a:extLst>
              <a:ext uri="{FF2B5EF4-FFF2-40B4-BE49-F238E27FC236}">
                <a16:creationId xmlns:a16="http://schemas.microsoft.com/office/drawing/2014/main" id="{03F764E7-A5E0-49D4-85CC-04072418CDEF}"/>
              </a:ext>
            </a:extLst>
          </p:cNvPr>
          <p:cNvGraphicFramePr>
            <a:graphicFrameLocks noGrp="1"/>
          </p:cNvGraphicFramePr>
          <p:nvPr>
            <p:extLst>
              <p:ext uri="{D42A27DB-BD31-4B8C-83A1-F6EECF244321}">
                <p14:modId xmlns:p14="http://schemas.microsoft.com/office/powerpoint/2010/main" val="3722364033"/>
              </p:ext>
            </p:extLst>
          </p:nvPr>
        </p:nvGraphicFramePr>
        <p:xfrm>
          <a:off x="355669" y="1991377"/>
          <a:ext cx="11189392" cy="3860800"/>
        </p:xfrm>
        <a:graphic>
          <a:graphicData uri="http://schemas.openxmlformats.org/drawingml/2006/table">
            <a:tbl>
              <a:tblPr>
                <a:tableStyleId>{5C22544A-7EE6-4342-B048-85BDC9FD1C3A}</a:tableStyleId>
              </a:tblPr>
              <a:tblGrid>
                <a:gridCol w="504336">
                  <a:extLst>
                    <a:ext uri="{9D8B030D-6E8A-4147-A177-3AD203B41FA5}">
                      <a16:colId xmlns:a16="http://schemas.microsoft.com/office/drawing/2014/main" val="1248918888"/>
                    </a:ext>
                  </a:extLst>
                </a:gridCol>
                <a:gridCol w="3743929">
                  <a:extLst>
                    <a:ext uri="{9D8B030D-6E8A-4147-A177-3AD203B41FA5}">
                      <a16:colId xmlns:a16="http://schemas.microsoft.com/office/drawing/2014/main" val="845437493"/>
                    </a:ext>
                  </a:extLst>
                </a:gridCol>
                <a:gridCol w="6941127">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Aritméticos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70840">
                <a:tc>
                  <a:txBody>
                    <a:bodyPr/>
                    <a:lstStyle/>
                    <a:p>
                      <a:pPr algn="ctr"/>
                      <a:r>
                        <a:rPr lang="es-ES">
                          <a:ln>
                            <a:solidFill>
                              <a:schemeClr val="tx2"/>
                            </a:solidFill>
                          </a:ln>
                          <a:solidFill>
                            <a:schemeClr val="tx2"/>
                          </a:solidFill>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suma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err="1">
                          <a:ln>
                            <a:noFill/>
                          </a:ln>
                          <a:solidFill>
                            <a:schemeClr val="accent5"/>
                          </a:solidFill>
                          <a:latin typeface="Consolas" panose="020B0609020204030204" pitchFamily="49" charset="0"/>
                        </a:rPr>
                        <a:t>print</a:t>
                      </a:r>
                      <a:r>
                        <a:rPr lang="es-ES" dirty="0">
                          <a:ln>
                            <a:noFill/>
                          </a:ln>
                          <a:solidFill>
                            <a:schemeClr val="tx2"/>
                          </a:solidFill>
                          <a:latin typeface="Consolas" panose="020B0609020204030204" pitchFamily="49" charset="0"/>
                        </a:rPr>
                        <a:t>(3+2);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(3.2+4.1)</a:t>
                      </a:r>
                    </a:p>
                    <a:p>
                      <a:pPr algn="l"/>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((3+2j)+(4.2));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((3+2j)+(4.2-1j))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367341955"/>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resta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endParaRPr lang="es-ES">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3163177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producto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(3.2*4.1); </a:t>
                      </a:r>
                      <a:r>
                        <a:rPr lang="es-ES" sz="1800" kern="1200" dirty="0" err="1">
                          <a:ln>
                            <a:noFill/>
                          </a:ln>
                          <a:solidFill>
                            <a:schemeClr val="accent5"/>
                          </a:solidFill>
                          <a:latin typeface="Consolas" panose="020B0609020204030204" pitchFamily="49" charset="0"/>
                          <a:ea typeface="+mn-ea"/>
                          <a:cs typeface="+mn-cs"/>
                        </a:rPr>
                        <a:t>print</a:t>
                      </a:r>
                      <a:r>
                        <a:rPr lang="es-ES" dirty="0">
                          <a:ln>
                            <a:noFill/>
                          </a:ln>
                          <a:solidFill>
                            <a:schemeClr val="tx2"/>
                          </a:solidFill>
                          <a:latin typeface="Consolas" panose="020B0609020204030204" pitchFamily="49" charset="0"/>
                        </a:rPr>
                        <a:t>((3+2j)*2);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((3+2j)*(-1j))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Operador división</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(3/4.1); </a:t>
                      </a:r>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((3+2j)/2); </a:t>
                      </a:r>
                      <a:r>
                        <a:rPr lang="es-ES" dirty="0" err="1">
                          <a:ln>
                            <a:noFill/>
                          </a:ln>
                          <a:solidFill>
                            <a:schemeClr val="accent5"/>
                          </a:solidFill>
                          <a:latin typeface="Consolas" panose="020B0609020204030204" pitchFamily="49" charset="0"/>
                        </a:rPr>
                        <a:t>print</a:t>
                      </a:r>
                      <a:r>
                        <a:rPr lang="es-ES" dirty="0">
                          <a:ln>
                            <a:noFill/>
                          </a:ln>
                          <a:solidFill>
                            <a:schemeClr val="tx1"/>
                          </a:solidFill>
                          <a:latin typeface="Consolas" panose="020B0609020204030204" pitchFamily="49" charset="0"/>
                        </a:rPr>
                        <a:t>((3+2j)/(-1j))</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potencia</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algn="l" defTabSz="914400" rtl="0" eaLnBrk="1" latinLnBrk="0" hangingPunct="1"/>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(4**-2);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(-2**2);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(2.3**1.5)</a:t>
                      </a:r>
                    </a:p>
                    <a:p>
                      <a:pPr marL="0" algn="l" defTabSz="914400" rtl="0" eaLnBrk="1" latinLnBrk="0" hangingPunct="1"/>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((-1)**(1/2))</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división entera (cociente)</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(5.2//2.3)</a:t>
                      </a:r>
                    </a:p>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((3+2j)//(-1j))  </a:t>
                      </a:r>
                      <a:r>
                        <a:rPr lang="es-ES" sz="1800" kern="1200" dirty="0">
                          <a:ln>
                            <a:noFill/>
                          </a:ln>
                          <a:solidFill>
                            <a:srgbClr val="FF0000"/>
                          </a:solidFill>
                          <a:latin typeface="Consolas" panose="020B0609020204030204" pitchFamily="49" charset="0"/>
                          <a:ea typeface="+mn-ea"/>
                          <a:cs typeface="+mn-cs"/>
                        </a:rPr>
                        <a:t>¡¡Error!!</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231776602"/>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Operador módulo (resto)</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(5%2);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(4.3%3); </a:t>
                      </a:r>
                      <a:r>
                        <a:rPr lang="es-ES" sz="1800" kern="1200" dirty="0" err="1">
                          <a:ln>
                            <a:noFill/>
                          </a:ln>
                          <a:solidFill>
                            <a:schemeClr val="accent5"/>
                          </a:solidFill>
                          <a:latin typeface="Consolas" panose="020B0609020204030204" pitchFamily="49" charset="0"/>
                          <a:ea typeface="+mn-ea"/>
                          <a:cs typeface="+mn-cs"/>
                        </a:rPr>
                        <a:t>print</a:t>
                      </a:r>
                      <a:r>
                        <a:rPr lang="es-ES" sz="1800" kern="1200" dirty="0">
                          <a:ln>
                            <a:noFill/>
                          </a:ln>
                          <a:solidFill>
                            <a:schemeClr val="tx1"/>
                          </a:solidFill>
                          <a:latin typeface="Consolas" panose="020B0609020204030204" pitchFamily="49" charset="0"/>
                          <a:ea typeface="+mn-ea"/>
                          <a:cs typeface="+mn-cs"/>
                        </a:rPr>
                        <a:t>(3%1.1)</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691540345"/>
                  </a:ext>
                </a:extLst>
              </a:tr>
            </a:tbl>
          </a:graphicData>
        </a:graphic>
      </p:graphicFrame>
      <p:sp>
        <p:nvSpPr>
          <p:cNvPr id="9" name="Rectángulo 8">
            <a:extLst>
              <a:ext uri="{FF2B5EF4-FFF2-40B4-BE49-F238E27FC236}">
                <a16:creationId xmlns:a16="http://schemas.microsoft.com/office/drawing/2014/main" id="{A95E8126-D793-4B60-BDCD-EB1173922FC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24911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369331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La manera más sencilla de actualizar Anaconda y Spyder es abriendo un terminal de Anaconda.</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Y escribir: “</a:t>
            </a:r>
            <a:r>
              <a:rPr lang="es-ES" dirty="0" err="1">
                <a:solidFill>
                  <a:schemeClr val="accent5">
                    <a:lumMod val="50000"/>
                  </a:schemeClr>
                </a:solidFill>
              </a:rPr>
              <a:t>conda</a:t>
            </a:r>
            <a:r>
              <a:rPr lang="es-ES" dirty="0">
                <a:solidFill>
                  <a:schemeClr val="accent5">
                    <a:lumMod val="50000"/>
                  </a:schemeClr>
                </a:solidFill>
              </a:rPr>
              <a:t> </a:t>
            </a:r>
            <a:r>
              <a:rPr lang="es-ES" dirty="0" err="1">
                <a:solidFill>
                  <a:schemeClr val="accent5">
                    <a:lumMod val="50000"/>
                  </a:schemeClr>
                </a:solidFill>
              </a:rPr>
              <a:t>update</a:t>
            </a:r>
            <a:r>
              <a:rPr lang="es-ES" dirty="0">
                <a:solidFill>
                  <a:schemeClr val="accent5">
                    <a:lumMod val="50000"/>
                  </a:schemeClr>
                </a:solidFill>
              </a:rPr>
              <a:t> anaconda” y pulsar </a:t>
            </a:r>
            <a:r>
              <a:rPr lang="es-ES" dirty="0" err="1">
                <a:solidFill>
                  <a:schemeClr val="accent5">
                    <a:lumMod val="50000"/>
                  </a:schemeClr>
                </a:solidFill>
              </a:rPr>
              <a:t>intro</a:t>
            </a:r>
            <a:r>
              <a:rPr lang="es-ES" dirty="0">
                <a:solidFill>
                  <a:schemeClr val="accent5">
                    <a:lumMod val="50000"/>
                  </a:schemeClr>
                </a:solidFill>
              </a:rPr>
              <a:t> </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endParaRPr lang="es-ES" dirty="0">
              <a:solidFill>
                <a:schemeClr val="accent5">
                  <a:lumMod val="50000"/>
                </a:schemeClr>
              </a:solidFill>
            </a:endParaRP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Aceptamos la instalación de los nuevos paquetes y cuando termine tecleamos:</a:t>
            </a:r>
          </a:p>
          <a:p>
            <a:pPr lvl="1"/>
            <a:r>
              <a:rPr lang="es-ES" dirty="0">
                <a:solidFill>
                  <a:schemeClr val="accent5">
                    <a:lumMod val="50000"/>
                  </a:schemeClr>
                </a:solidFill>
              </a:rPr>
              <a:t>“</a:t>
            </a:r>
            <a:r>
              <a:rPr lang="es-ES" dirty="0" err="1">
                <a:solidFill>
                  <a:schemeClr val="accent5">
                    <a:lumMod val="50000"/>
                  </a:schemeClr>
                </a:solidFill>
              </a:rPr>
              <a:t>conda</a:t>
            </a:r>
            <a:r>
              <a:rPr lang="es-ES" dirty="0">
                <a:solidFill>
                  <a:schemeClr val="accent5">
                    <a:lumMod val="50000"/>
                  </a:schemeClr>
                </a:solidFill>
              </a:rPr>
              <a:t> </a:t>
            </a:r>
            <a:r>
              <a:rPr lang="es-ES" dirty="0" err="1">
                <a:solidFill>
                  <a:schemeClr val="accent5">
                    <a:lumMod val="50000"/>
                  </a:schemeClr>
                </a:solidFill>
              </a:rPr>
              <a:t>install</a:t>
            </a:r>
            <a:r>
              <a:rPr lang="es-ES" dirty="0">
                <a:solidFill>
                  <a:schemeClr val="accent5">
                    <a:lumMod val="50000"/>
                  </a:schemeClr>
                </a:solidFill>
              </a:rPr>
              <a:t> </a:t>
            </a:r>
            <a:r>
              <a:rPr lang="es-ES" dirty="0" err="1">
                <a:solidFill>
                  <a:schemeClr val="accent5">
                    <a:lumMod val="50000"/>
                  </a:schemeClr>
                </a:solidFill>
              </a:rPr>
              <a:t>spyder</a:t>
            </a:r>
            <a:r>
              <a:rPr lang="es-ES" dirty="0">
                <a:solidFill>
                  <a:schemeClr val="accent5">
                    <a:lumMod val="50000"/>
                  </a:schemeClr>
                </a:solidFill>
              </a:rPr>
              <a:t>=5.2.2” y pulsamos </a:t>
            </a:r>
            <a:r>
              <a:rPr lang="es-ES" dirty="0" err="1">
                <a:solidFill>
                  <a:schemeClr val="accent5">
                    <a:lumMod val="50000"/>
                  </a:schemeClr>
                </a:solidFill>
              </a:rPr>
              <a:t>intro</a:t>
            </a:r>
            <a:r>
              <a:rPr lang="es-ES" dirty="0">
                <a:solidFill>
                  <a:schemeClr val="accent5">
                    <a:lumMod val="50000"/>
                  </a:schemeClr>
                </a:solidFill>
              </a:rPr>
              <a:t> de nuevo</a:t>
            </a:r>
          </a:p>
          <a:p>
            <a:endParaRPr lang="es-ES" dirty="0">
              <a:solidFill>
                <a:schemeClr val="accent5">
                  <a:lumMod val="50000"/>
                </a:schemeClr>
              </a:solidFill>
            </a:endParaRPr>
          </a:p>
        </p:txBody>
      </p:sp>
      <p:pic>
        <p:nvPicPr>
          <p:cNvPr id="3" name="Imagen 2">
            <a:extLst>
              <a:ext uri="{FF2B5EF4-FFF2-40B4-BE49-F238E27FC236}">
                <a16:creationId xmlns:a16="http://schemas.microsoft.com/office/drawing/2014/main" id="{4E971021-5820-4C19-AA65-1BFAD92EDB4A}"/>
              </a:ext>
            </a:extLst>
          </p:cNvPr>
          <p:cNvPicPr>
            <a:picLocks noChangeAspect="1"/>
          </p:cNvPicPr>
          <p:nvPr/>
        </p:nvPicPr>
        <p:blipFill rotWithShape="1">
          <a:blip r:embed="rId2"/>
          <a:srcRect t="845" r="8983" b="66959"/>
          <a:stretch/>
        </p:blipFill>
        <p:spPr>
          <a:xfrm>
            <a:off x="1195008" y="2369127"/>
            <a:ext cx="9528410" cy="1558637"/>
          </a:xfrm>
          <a:prstGeom prst="rect">
            <a:avLst/>
          </a:prstGeom>
        </p:spPr>
      </p:pic>
      <p:pic>
        <p:nvPicPr>
          <p:cNvPr id="6" name="Imagen 5">
            <a:extLst>
              <a:ext uri="{FF2B5EF4-FFF2-40B4-BE49-F238E27FC236}">
                <a16:creationId xmlns:a16="http://schemas.microsoft.com/office/drawing/2014/main" id="{6C7F4BA4-F3D3-46B5-8F1A-FF9E0849853C}"/>
              </a:ext>
            </a:extLst>
          </p:cNvPr>
          <p:cNvPicPr>
            <a:picLocks noChangeAspect="1"/>
          </p:cNvPicPr>
          <p:nvPr/>
        </p:nvPicPr>
        <p:blipFill rotWithShape="1">
          <a:blip r:embed="rId3"/>
          <a:srcRect t="34820" r="21847"/>
          <a:stretch/>
        </p:blipFill>
        <p:spPr>
          <a:xfrm>
            <a:off x="1195008" y="5052204"/>
            <a:ext cx="9528410" cy="1483627"/>
          </a:xfrm>
          <a:prstGeom prst="rect">
            <a:avLst/>
          </a:prstGeom>
        </p:spPr>
      </p:pic>
      <p:sp>
        <p:nvSpPr>
          <p:cNvPr id="7" name="Marcador de número de diapositiva 6">
            <a:extLst>
              <a:ext uri="{FF2B5EF4-FFF2-40B4-BE49-F238E27FC236}">
                <a16:creationId xmlns:a16="http://schemas.microsoft.com/office/drawing/2014/main" id="{B3D6A091-939E-BE38-9AA0-23254FB66BE9}"/>
              </a:ext>
            </a:extLst>
          </p:cNvPr>
          <p:cNvSpPr>
            <a:spLocks noGrp="1"/>
          </p:cNvSpPr>
          <p:nvPr>
            <p:ph type="sldNum" sz="quarter" idx="12"/>
          </p:nvPr>
        </p:nvSpPr>
        <p:spPr/>
        <p:txBody>
          <a:bodyPr/>
          <a:lstStyle/>
          <a:p>
            <a:fld id="{AEDFCC94-4745-410C-B18E-20525921026C}" type="slidenum">
              <a:rPr lang="es-ES" smtClean="0"/>
              <a:t>8</a:t>
            </a:fld>
            <a:endParaRPr lang="es-ES"/>
          </a:p>
        </p:txBody>
      </p:sp>
    </p:spTree>
    <p:extLst>
      <p:ext uri="{BB962C8B-B14F-4D97-AF65-F5344CB8AC3E}">
        <p14:creationId xmlns:p14="http://schemas.microsoft.com/office/powerpoint/2010/main" val="1001774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Operadores sobre Variables Numéricas</a:t>
            </a:r>
          </a:p>
          <a:p>
            <a:pPr lvl="1"/>
            <a:endParaRPr lang="es-ES" dirty="0">
              <a:solidFill>
                <a:schemeClr val="tx2"/>
              </a:solidFill>
              <a:latin typeface="Arial Rounded MT Bold" panose="020F0704030504030204" pitchFamily="34" charset="0"/>
            </a:endParaRPr>
          </a:p>
        </p:txBody>
      </p:sp>
      <p:sp>
        <p:nvSpPr>
          <p:cNvPr id="9" name="Rectángulo 8">
            <a:extLst>
              <a:ext uri="{FF2B5EF4-FFF2-40B4-BE49-F238E27FC236}">
                <a16:creationId xmlns:a16="http://schemas.microsoft.com/office/drawing/2014/main" id="{A95E8126-D793-4B60-BDCD-EB1173922FC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graphicFrame>
        <p:nvGraphicFramePr>
          <p:cNvPr id="7" name="Tabla 6">
            <a:extLst>
              <a:ext uri="{FF2B5EF4-FFF2-40B4-BE49-F238E27FC236}">
                <a16:creationId xmlns:a16="http://schemas.microsoft.com/office/drawing/2014/main" id="{C8E8FF61-1980-4008-82E8-0D413492D578}"/>
              </a:ext>
            </a:extLst>
          </p:cNvPr>
          <p:cNvGraphicFramePr>
            <a:graphicFrameLocks noGrp="1"/>
          </p:cNvGraphicFramePr>
          <p:nvPr>
            <p:extLst>
              <p:ext uri="{D42A27DB-BD31-4B8C-83A1-F6EECF244321}">
                <p14:modId xmlns:p14="http://schemas.microsoft.com/office/powerpoint/2010/main" val="3412745153"/>
              </p:ext>
            </p:extLst>
          </p:nvPr>
        </p:nvGraphicFramePr>
        <p:xfrm>
          <a:off x="1072721" y="2005296"/>
          <a:ext cx="6902031" cy="2311400"/>
        </p:xfrm>
        <a:graphic>
          <a:graphicData uri="http://schemas.openxmlformats.org/drawingml/2006/table">
            <a:tbl>
              <a:tblPr>
                <a:tableStyleId>{5C22544A-7EE6-4342-B048-85BDC9FD1C3A}</a:tableStyleId>
              </a:tblPr>
              <a:tblGrid>
                <a:gridCol w="664194">
                  <a:extLst>
                    <a:ext uri="{9D8B030D-6E8A-4147-A177-3AD203B41FA5}">
                      <a16:colId xmlns:a16="http://schemas.microsoft.com/office/drawing/2014/main" val="1248918888"/>
                    </a:ext>
                  </a:extLst>
                </a:gridCol>
                <a:gridCol w="2281473">
                  <a:extLst>
                    <a:ext uri="{9D8B030D-6E8A-4147-A177-3AD203B41FA5}">
                      <a16:colId xmlns:a16="http://schemas.microsoft.com/office/drawing/2014/main" val="845437493"/>
                    </a:ext>
                  </a:extLst>
                </a:gridCol>
                <a:gridCol w="3956364">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de asignación</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rPr>
                        <a:t>Suma</a:t>
                      </a:r>
                      <a:r>
                        <a:rPr lang="es-ES" baseline="0" dirty="0">
                          <a:ln>
                            <a:solidFill>
                              <a:schemeClr val="tx2"/>
                            </a:solidFill>
                          </a:ln>
                          <a:solidFill>
                            <a:schemeClr val="tx2"/>
                          </a:solidFill>
                        </a:rPr>
                        <a:t> 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2"/>
                          </a:solidFill>
                          <a:latin typeface="Consolas" panose="020B0609020204030204" pitchFamily="49" charset="0"/>
                        </a:rPr>
                        <a:t> </a:t>
                      </a:r>
                      <a:r>
                        <a:rPr lang="es-ES" baseline="0" dirty="0">
                          <a:ln>
                            <a:solidFill>
                              <a:schemeClr val="tx2"/>
                            </a:solidFill>
                          </a:ln>
                          <a:solidFill>
                            <a:schemeClr val="tx1"/>
                          </a:solidFill>
                          <a:latin typeface="Consolas" panose="020B0609020204030204" pitchFamily="49" charset="0"/>
                        </a:rPr>
                        <a:t>x = x + 1; x += 1</a:t>
                      </a:r>
                      <a:endParaRPr lang="es-ES" dirty="0">
                        <a:ln>
                          <a:solidFill>
                            <a:schemeClr val="tx2"/>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367341955"/>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Resta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1"/>
                          </a:solidFill>
                          <a:latin typeface="Consolas" panose="020B0609020204030204" pitchFamily="49" charset="0"/>
                        </a:rPr>
                        <a:t> 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131631771"/>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Producto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baseline="0" dirty="0">
                          <a:ln>
                            <a:solidFill>
                              <a:schemeClr val="tx2"/>
                            </a:solidFill>
                          </a:ln>
                          <a:solidFill>
                            <a:schemeClr val="tx1"/>
                          </a:solidFill>
                          <a:latin typeface="Consolas" panose="020B0609020204030204" pitchFamily="49" charset="0"/>
                        </a:rPr>
                        <a:t>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División</a:t>
                      </a:r>
                      <a:r>
                        <a:rPr lang="es-ES" baseline="0" dirty="0">
                          <a:ln>
                            <a:solidFill>
                              <a:schemeClr val="tx2"/>
                            </a:solidFill>
                          </a:ln>
                          <a:solidFill>
                            <a:schemeClr val="tx2"/>
                          </a:solidFill>
                        </a:rPr>
                        <a:t> 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tx2"/>
                            </a:solidFill>
                          </a:ln>
                          <a:solidFill>
                            <a:schemeClr val="tx1"/>
                          </a:solidFill>
                          <a:latin typeface="Consolas" panose="020B0609020204030204" pitchFamily="49" charset="0"/>
                        </a:rPr>
                        <a:t> x = x /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370840">
                <a:tc>
                  <a:txBody>
                    <a:bodyPr/>
                    <a:lstStyle/>
                    <a:p>
                      <a:pPr algn="ctr"/>
                      <a:r>
                        <a:rPr lang="es-ES" dirty="0">
                          <a:ln>
                            <a:solidFill>
                              <a:schemeClr val="tx2"/>
                            </a:solidFill>
                          </a:ln>
                          <a:solidFill>
                            <a:schemeClr val="tx2"/>
                          </a:solidFill>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Potencia </a:t>
                      </a:r>
                      <a:r>
                        <a:rPr lang="es-ES" baseline="0" dirty="0">
                          <a:ln>
                            <a:solidFill>
                              <a:schemeClr val="tx2"/>
                            </a:solidFill>
                          </a:ln>
                          <a:solidFill>
                            <a:schemeClr val="tx2"/>
                          </a:solidFill>
                        </a:rPr>
                        <a:t>y asignación</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baseline="0" dirty="0">
                          <a:ln>
                            <a:solidFill>
                              <a:schemeClr val="tx2"/>
                            </a:solidFill>
                          </a:ln>
                          <a:solidFill>
                            <a:schemeClr val="tx1"/>
                          </a:solidFill>
                          <a:latin typeface="Consolas" panose="020B0609020204030204" pitchFamily="49" charset="0"/>
                        </a:rPr>
                        <a:t>x = x** 1; x **= 1</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bl>
          </a:graphicData>
        </a:graphic>
      </p:graphicFrame>
    </p:spTree>
    <p:extLst>
      <p:ext uri="{BB962C8B-B14F-4D97-AF65-F5344CB8AC3E}">
        <p14:creationId xmlns:p14="http://schemas.microsoft.com/office/powerpoint/2010/main" val="104497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pic>
        <p:nvPicPr>
          <p:cNvPr id="7" name="Picture 3" descr="C:\Javier\Personal\gifs\tumblr_nxv3grLhQf1tlb56zo1_400.gif">
            <a:extLst>
              <a:ext uri="{FF2B5EF4-FFF2-40B4-BE49-F238E27FC236}">
                <a16:creationId xmlns:a16="http://schemas.microsoft.com/office/drawing/2014/main" id="{DBA16C97-943E-4009-9194-C4BAD3AAF6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995" y="1691109"/>
            <a:ext cx="4466326" cy="339857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D12E414-7A2B-470B-8F67-DA0CDAF20618}"/>
              </a:ext>
            </a:extLst>
          </p:cNvPr>
          <p:cNvSpPr/>
          <p:nvPr/>
        </p:nvSpPr>
        <p:spPr>
          <a:xfrm>
            <a:off x="5024316" y="1659155"/>
            <a:ext cx="7139369" cy="2916183"/>
          </a:xfrm>
          <a:prstGeom prst="rect">
            <a:avLst/>
          </a:prstGeom>
        </p:spPr>
        <p:txBody>
          <a:bodyPr wrap="square">
            <a:spAutoFit/>
          </a:bodyPr>
          <a:lstStyle/>
          <a:p>
            <a:r>
              <a:rPr lang="es-ES" sz="2000" dirty="0">
                <a:solidFill>
                  <a:schemeClr val="accent1">
                    <a:lumMod val="75000"/>
                  </a:schemeClr>
                </a:solidFill>
              </a:rPr>
              <a:t>En ausencia de paréntesis, el orden en que se realizan las operaciones es:</a:t>
            </a:r>
          </a:p>
          <a:p>
            <a:pPr marL="342900" indent="-342900">
              <a:lnSpc>
                <a:spcPct val="150000"/>
              </a:lnSpc>
              <a:buFont typeface="+mj-lt"/>
              <a:buAutoNum type="arabicPeriod"/>
            </a:pPr>
            <a:r>
              <a:rPr lang="es-ES" sz="2000" dirty="0">
                <a:solidFill>
                  <a:schemeClr val="accent1">
                    <a:lumMod val="75000"/>
                  </a:schemeClr>
                </a:solidFill>
              </a:rPr>
              <a:t>Potencia.</a:t>
            </a:r>
          </a:p>
          <a:p>
            <a:pPr marL="342900" indent="-342900">
              <a:lnSpc>
                <a:spcPct val="150000"/>
              </a:lnSpc>
              <a:buFont typeface="+mj-lt"/>
              <a:buAutoNum type="arabicPeriod"/>
            </a:pPr>
            <a:r>
              <a:rPr lang="es-ES" sz="2000" dirty="0">
                <a:solidFill>
                  <a:schemeClr val="accent1">
                    <a:lumMod val="75000"/>
                  </a:schemeClr>
                </a:solidFill>
              </a:rPr>
              <a:t>Producto, división, cociente, resto.</a:t>
            </a:r>
          </a:p>
          <a:p>
            <a:pPr marL="342900" indent="-342900">
              <a:lnSpc>
                <a:spcPct val="150000"/>
              </a:lnSpc>
              <a:buFont typeface="+mj-lt"/>
              <a:buAutoNum type="arabicPeriod"/>
            </a:pPr>
            <a:r>
              <a:rPr lang="es-ES" sz="2000" dirty="0">
                <a:solidFill>
                  <a:schemeClr val="accent1">
                    <a:lumMod val="75000"/>
                  </a:schemeClr>
                </a:solidFill>
              </a:rPr>
              <a:t>Sumas y restas.</a:t>
            </a:r>
          </a:p>
          <a:p>
            <a:pPr marL="342900" indent="-342900">
              <a:lnSpc>
                <a:spcPct val="150000"/>
              </a:lnSpc>
              <a:buFont typeface="+mj-lt"/>
              <a:buAutoNum type="arabicPeriod"/>
            </a:pPr>
            <a:endParaRPr lang="es-ES" sz="900" dirty="0">
              <a:solidFill>
                <a:schemeClr val="accent1">
                  <a:lumMod val="75000"/>
                </a:schemeClr>
              </a:solidFill>
            </a:endParaRPr>
          </a:p>
          <a:p>
            <a:r>
              <a:rPr lang="es-ES" sz="2000" dirty="0">
                <a:solidFill>
                  <a:schemeClr val="accent1">
                    <a:lumMod val="75000"/>
                  </a:schemeClr>
                </a:solidFill>
              </a:rPr>
              <a:t>En caso de misma precedencia el orden es de izquierda a derecha (salvo las potencias).</a:t>
            </a:r>
          </a:p>
        </p:txBody>
      </p:sp>
      <p:pic>
        <p:nvPicPr>
          <p:cNvPr id="2" name="Imagen 1">
            <a:extLst>
              <a:ext uri="{FF2B5EF4-FFF2-40B4-BE49-F238E27FC236}">
                <a16:creationId xmlns:a16="http://schemas.microsoft.com/office/drawing/2014/main" id="{C25D38A5-8B53-4BD1-BDB4-8D7CE31797CC}"/>
              </a:ext>
            </a:extLst>
          </p:cNvPr>
          <p:cNvPicPr>
            <a:picLocks noChangeAspect="1"/>
          </p:cNvPicPr>
          <p:nvPr/>
        </p:nvPicPr>
        <p:blipFill>
          <a:blip r:embed="rId3"/>
          <a:stretch>
            <a:fillRect/>
          </a:stretch>
        </p:blipFill>
        <p:spPr>
          <a:xfrm>
            <a:off x="5896735" y="4809831"/>
            <a:ext cx="2773450" cy="832868"/>
          </a:xfrm>
          <a:prstGeom prst="rect">
            <a:avLst/>
          </a:prstGeom>
        </p:spPr>
      </p:pic>
      <p:cxnSp>
        <p:nvCxnSpPr>
          <p:cNvPr id="10" name="Conector recto de flecha 9">
            <a:extLst>
              <a:ext uri="{FF2B5EF4-FFF2-40B4-BE49-F238E27FC236}">
                <a16:creationId xmlns:a16="http://schemas.microsoft.com/office/drawing/2014/main" id="{043E26B5-586C-4648-81DE-16245E5690B4}"/>
              </a:ext>
            </a:extLst>
          </p:cNvPr>
          <p:cNvCxnSpPr/>
          <p:nvPr/>
        </p:nvCxnSpPr>
        <p:spPr>
          <a:xfrm>
            <a:off x="8764221" y="4905016"/>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33CAF540-2BF9-4843-8DD6-A04E6F52F305}"/>
              </a:ext>
            </a:extLst>
          </p:cNvPr>
          <p:cNvCxnSpPr/>
          <p:nvPr/>
        </p:nvCxnSpPr>
        <p:spPr>
          <a:xfrm>
            <a:off x="8764221" y="5175179"/>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28B4DA1-8088-487D-AF5A-1393BD8350E1}"/>
              </a:ext>
            </a:extLst>
          </p:cNvPr>
          <p:cNvCxnSpPr/>
          <p:nvPr/>
        </p:nvCxnSpPr>
        <p:spPr>
          <a:xfrm>
            <a:off x="8764221" y="5438415"/>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36AA1F0F-EDC9-4E10-9182-7A6DA0F91357}"/>
              </a:ext>
            </a:extLst>
          </p:cNvPr>
          <p:cNvSpPr/>
          <p:nvPr/>
        </p:nvSpPr>
        <p:spPr>
          <a:xfrm>
            <a:off x="10486860" y="4720350"/>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512</a:t>
            </a:r>
            <a:endParaRPr lang="es-ES" dirty="0"/>
          </a:p>
        </p:txBody>
      </p:sp>
      <p:sp>
        <p:nvSpPr>
          <p:cNvPr id="15" name="Rectángulo 14">
            <a:extLst>
              <a:ext uri="{FF2B5EF4-FFF2-40B4-BE49-F238E27FC236}">
                <a16:creationId xmlns:a16="http://schemas.microsoft.com/office/drawing/2014/main" id="{65B2B9C9-02AD-4695-B08E-67985472631F}"/>
              </a:ext>
            </a:extLst>
          </p:cNvPr>
          <p:cNvSpPr/>
          <p:nvPr/>
        </p:nvSpPr>
        <p:spPr>
          <a:xfrm>
            <a:off x="10486860" y="5273367"/>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512</a:t>
            </a:r>
            <a:endParaRPr lang="es-ES" dirty="0"/>
          </a:p>
        </p:txBody>
      </p:sp>
      <p:sp>
        <p:nvSpPr>
          <p:cNvPr id="16" name="Rectángulo 15">
            <a:extLst>
              <a:ext uri="{FF2B5EF4-FFF2-40B4-BE49-F238E27FC236}">
                <a16:creationId xmlns:a16="http://schemas.microsoft.com/office/drawing/2014/main" id="{BD3D613A-6A0C-4392-99AB-613EE4284C72}"/>
              </a:ext>
            </a:extLst>
          </p:cNvPr>
          <p:cNvSpPr/>
          <p:nvPr/>
        </p:nvSpPr>
        <p:spPr>
          <a:xfrm>
            <a:off x="10486860" y="4996859"/>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 64</a:t>
            </a:r>
            <a:endParaRPr lang="es-ES" dirty="0"/>
          </a:p>
        </p:txBody>
      </p:sp>
      <p:sp>
        <p:nvSpPr>
          <p:cNvPr id="17" name="Rectángulo 16">
            <a:extLst>
              <a:ext uri="{FF2B5EF4-FFF2-40B4-BE49-F238E27FC236}">
                <a16:creationId xmlns:a16="http://schemas.microsoft.com/office/drawing/2014/main" id="{A44483B6-D405-4CDE-A96C-7D7B823F614E}"/>
              </a:ext>
            </a:extLst>
          </p:cNvPr>
          <p:cNvSpPr/>
          <p:nvPr/>
        </p:nvSpPr>
        <p:spPr>
          <a:xfrm>
            <a:off x="216447" y="5735016"/>
            <a:ext cx="5564537" cy="506292"/>
          </a:xfrm>
          <a:prstGeom prst="rect">
            <a:avLst/>
          </a:prstGeom>
        </p:spPr>
        <p:txBody>
          <a:bodyPr wrap="none">
            <a:spAutoFit/>
          </a:bodyPr>
          <a:lstStyle/>
          <a:p>
            <a:pPr>
              <a:lnSpc>
                <a:spcPct val="150000"/>
              </a:lnSpc>
            </a:pPr>
            <a:r>
              <a:rPr lang="es-ES" sz="2000" dirty="0">
                <a:solidFill>
                  <a:schemeClr val="accent1">
                    <a:lumMod val="75000"/>
                  </a:schemeClr>
                </a:solidFill>
              </a:rPr>
              <a:t>Se recomienda usar paréntesis para mayor claridad </a:t>
            </a:r>
          </a:p>
        </p:txBody>
      </p:sp>
      <p:sp>
        <p:nvSpPr>
          <p:cNvPr id="20" name="Rectángulo 19">
            <a:extLst>
              <a:ext uri="{FF2B5EF4-FFF2-40B4-BE49-F238E27FC236}">
                <a16:creationId xmlns:a16="http://schemas.microsoft.com/office/drawing/2014/main" id="{215F349C-0D7B-48BC-AE1F-85C5C9296083}"/>
              </a:ext>
            </a:extLst>
          </p:cNvPr>
          <p:cNvSpPr/>
          <p:nvPr/>
        </p:nvSpPr>
        <p:spPr>
          <a:xfrm>
            <a:off x="10583706" y="5853197"/>
            <a:ext cx="564578" cy="369332"/>
          </a:xfrm>
          <a:prstGeom prst="rect">
            <a:avLst/>
          </a:prstGeom>
        </p:spPr>
        <p:txBody>
          <a:bodyPr wrap="none">
            <a:spAutoFit/>
          </a:bodyPr>
          <a:lstStyle/>
          <a:p>
            <a:r>
              <a:rPr lang="es-ES" dirty="0">
                <a:ln>
                  <a:solidFill>
                    <a:srgbClr val="44546A"/>
                  </a:solidFill>
                </a:ln>
                <a:solidFill>
                  <a:srgbClr val="44546A"/>
                </a:solidFill>
                <a:latin typeface="Consolas" panose="020B0609020204030204" pitchFamily="49" charset="0"/>
              </a:rPr>
              <a:t> ¿?</a:t>
            </a:r>
            <a:endParaRPr lang="es-ES" dirty="0"/>
          </a:p>
        </p:txBody>
      </p:sp>
      <p:sp>
        <p:nvSpPr>
          <p:cNvPr id="21" name="Rectángulo 20">
            <a:extLst>
              <a:ext uri="{FF2B5EF4-FFF2-40B4-BE49-F238E27FC236}">
                <a16:creationId xmlns:a16="http://schemas.microsoft.com/office/drawing/2014/main" id="{46ADF2CA-B11A-467F-96D8-78883F083B3B}"/>
              </a:ext>
            </a:extLst>
          </p:cNvPr>
          <p:cNvSpPr/>
          <p:nvPr/>
        </p:nvSpPr>
        <p:spPr>
          <a:xfrm>
            <a:off x="0" y="803564"/>
            <a:ext cx="11648438" cy="954107"/>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a:pPr>
            <a:r>
              <a:rPr lang="es-ES" sz="2000" dirty="0">
                <a:solidFill>
                  <a:schemeClr val="accent1">
                    <a:lumMod val="75000"/>
                  </a:schemeClr>
                </a:solidFill>
              </a:rPr>
              <a:t>Variables Numéricas.  Precedencia en los operadores numéricos</a:t>
            </a:r>
          </a:p>
          <a:p>
            <a:pPr lvl="1"/>
            <a:endParaRPr lang="es-ES" dirty="0">
              <a:solidFill>
                <a:schemeClr val="tx2"/>
              </a:solidFill>
              <a:latin typeface="Arial Rounded MT Bold" panose="020F0704030504030204" pitchFamily="34" charset="0"/>
            </a:endParaRPr>
          </a:p>
        </p:txBody>
      </p:sp>
      <p:sp>
        <p:nvSpPr>
          <p:cNvPr id="22" name="Rectángulo 21">
            <a:extLst>
              <a:ext uri="{FF2B5EF4-FFF2-40B4-BE49-F238E27FC236}">
                <a16:creationId xmlns:a16="http://schemas.microsoft.com/office/drawing/2014/main" id="{A7F7B996-5F60-4F0F-9EAF-2D35A2AD86C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pic>
        <p:nvPicPr>
          <p:cNvPr id="23" name="Imagen 22">
            <a:extLst>
              <a:ext uri="{FF2B5EF4-FFF2-40B4-BE49-F238E27FC236}">
                <a16:creationId xmlns:a16="http://schemas.microsoft.com/office/drawing/2014/main" id="{1ECFA1E0-6B85-4DEC-8FE1-3741B54DA796}"/>
              </a:ext>
            </a:extLst>
          </p:cNvPr>
          <p:cNvPicPr>
            <a:picLocks noChangeAspect="1"/>
          </p:cNvPicPr>
          <p:nvPr/>
        </p:nvPicPr>
        <p:blipFill>
          <a:blip r:embed="rId4"/>
          <a:stretch>
            <a:fillRect/>
          </a:stretch>
        </p:blipFill>
        <p:spPr>
          <a:xfrm>
            <a:off x="5896736" y="5855564"/>
            <a:ext cx="3108720" cy="366965"/>
          </a:xfrm>
          <a:prstGeom prst="rect">
            <a:avLst/>
          </a:prstGeom>
        </p:spPr>
      </p:pic>
      <p:cxnSp>
        <p:nvCxnSpPr>
          <p:cNvPr id="24" name="Conector recto de flecha 23">
            <a:extLst>
              <a:ext uri="{FF2B5EF4-FFF2-40B4-BE49-F238E27FC236}">
                <a16:creationId xmlns:a16="http://schemas.microsoft.com/office/drawing/2014/main" id="{29523FB2-9F8B-46B0-89A0-4B2890A2AC6D}"/>
              </a:ext>
            </a:extLst>
          </p:cNvPr>
          <p:cNvCxnSpPr/>
          <p:nvPr/>
        </p:nvCxnSpPr>
        <p:spPr>
          <a:xfrm>
            <a:off x="9121208" y="6040613"/>
            <a:ext cx="14400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664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699522"/>
            <a:ext cx="11648438" cy="123110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a:t>
            </a: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
        <p:nvSpPr>
          <p:cNvPr id="7" name="Rectángulo 6">
            <a:extLst>
              <a:ext uri="{FF2B5EF4-FFF2-40B4-BE49-F238E27FC236}">
                <a16:creationId xmlns:a16="http://schemas.microsoft.com/office/drawing/2014/main" id="{54573D71-1F48-41F9-89A8-549EC6BF7FE1}"/>
              </a:ext>
            </a:extLst>
          </p:cNvPr>
          <p:cNvSpPr/>
          <p:nvPr/>
        </p:nvSpPr>
        <p:spPr>
          <a:xfrm>
            <a:off x="831742" y="1491500"/>
            <a:ext cx="10528516" cy="400110"/>
          </a:xfrm>
          <a:prstGeom prst="rect">
            <a:avLst/>
          </a:prstGeom>
        </p:spPr>
        <p:txBody>
          <a:bodyPr wrap="square">
            <a:spAutoFit/>
          </a:bodyPr>
          <a:lstStyle/>
          <a:p>
            <a:r>
              <a:rPr lang="es-ES" sz="2000" dirty="0">
                <a:solidFill>
                  <a:schemeClr val="accent1">
                    <a:lumMod val="75000"/>
                  </a:schemeClr>
                </a:solidFill>
              </a:rPr>
              <a:t>Una variable lógica en Python puede tomar dos valores </a:t>
            </a:r>
            <a:r>
              <a:rPr lang="es-ES" sz="2000" dirty="0">
                <a:solidFill>
                  <a:schemeClr val="accent1">
                    <a:lumMod val="75000"/>
                  </a:schemeClr>
                </a:solidFill>
                <a:latin typeface="Courier New" panose="02070309020205020404" pitchFamily="49" charset="0"/>
                <a:cs typeface="Courier New" panose="02070309020205020404" pitchFamily="49" charset="0"/>
              </a:rPr>
              <a:t>True</a:t>
            </a:r>
            <a:r>
              <a:rPr lang="es-ES" sz="2000"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o</a:t>
            </a:r>
            <a:r>
              <a:rPr lang="es-ES" sz="2000"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latin typeface="Courier New" panose="02070309020205020404" pitchFamily="49" charset="0"/>
                <a:cs typeface="Courier New" panose="02070309020205020404" pitchFamily="49" charset="0"/>
              </a:rPr>
              <a:t>False </a:t>
            </a:r>
            <a:r>
              <a:rPr lang="es-ES" sz="2000" dirty="0">
                <a:solidFill>
                  <a:schemeClr val="accent1">
                    <a:lumMod val="75000"/>
                  </a:schemeClr>
                </a:solidFill>
                <a:cs typeface="Courier New" panose="02070309020205020404" pitchFamily="49" charset="0"/>
              </a:rPr>
              <a:t>(Primera en Mayúscula)</a:t>
            </a:r>
          </a:p>
        </p:txBody>
      </p:sp>
      <p:sp>
        <p:nvSpPr>
          <p:cNvPr id="16" name="Rectángulo 15">
            <a:extLst>
              <a:ext uri="{FF2B5EF4-FFF2-40B4-BE49-F238E27FC236}">
                <a16:creationId xmlns:a16="http://schemas.microsoft.com/office/drawing/2014/main" id="{93B83E56-AAC8-473E-BE8D-D67D57EBB935}"/>
              </a:ext>
            </a:extLst>
          </p:cNvPr>
          <p:cNvSpPr/>
          <p:nvPr/>
        </p:nvSpPr>
        <p:spPr>
          <a:xfrm>
            <a:off x="831742" y="2683588"/>
            <a:ext cx="8016277" cy="506292"/>
          </a:xfrm>
          <a:prstGeom prst="rect">
            <a:avLst/>
          </a:prstGeom>
        </p:spPr>
        <p:txBody>
          <a:bodyPr wrap="square">
            <a:spAutoFit/>
          </a:bodyPr>
          <a:lstStyle/>
          <a:p>
            <a:pPr>
              <a:lnSpc>
                <a:spcPct val="150000"/>
              </a:lnSpc>
            </a:pPr>
            <a:r>
              <a:rPr lang="es-ES" sz="2000" dirty="0">
                <a:solidFill>
                  <a:schemeClr val="accent1">
                    <a:lumMod val="75000"/>
                  </a:schemeClr>
                </a:solidFill>
              </a:rPr>
              <a:t>Operadores sobre variables lógicas</a:t>
            </a:r>
          </a:p>
        </p:txBody>
      </p:sp>
      <p:pic>
        <p:nvPicPr>
          <p:cNvPr id="2" name="Imagen 1"/>
          <p:cNvPicPr>
            <a:picLocks noChangeAspect="1"/>
          </p:cNvPicPr>
          <p:nvPr/>
        </p:nvPicPr>
        <p:blipFill>
          <a:blip r:embed="rId3"/>
          <a:stretch>
            <a:fillRect/>
          </a:stretch>
        </p:blipFill>
        <p:spPr>
          <a:xfrm>
            <a:off x="3684317" y="1917558"/>
            <a:ext cx="2492034" cy="630338"/>
          </a:xfrm>
          <a:prstGeom prst="rect">
            <a:avLst/>
          </a:prstGeom>
        </p:spPr>
      </p:pic>
      <p:graphicFrame>
        <p:nvGraphicFramePr>
          <p:cNvPr id="10" name="Tabla 9">
            <a:extLst>
              <a:ext uri="{FF2B5EF4-FFF2-40B4-BE49-F238E27FC236}">
                <a16:creationId xmlns:a16="http://schemas.microsoft.com/office/drawing/2014/main" id="{C3E394F7-5A9F-456E-8650-0F0EDF0E5128}"/>
              </a:ext>
            </a:extLst>
          </p:cNvPr>
          <p:cNvGraphicFramePr>
            <a:graphicFrameLocks noGrp="1"/>
          </p:cNvGraphicFramePr>
          <p:nvPr>
            <p:extLst>
              <p:ext uri="{D42A27DB-BD31-4B8C-83A1-F6EECF244321}">
                <p14:modId xmlns:p14="http://schemas.microsoft.com/office/powerpoint/2010/main" val="4244042051"/>
              </p:ext>
            </p:extLst>
          </p:nvPr>
        </p:nvGraphicFramePr>
        <p:xfrm>
          <a:off x="1750653" y="3300856"/>
          <a:ext cx="8229404" cy="3444240"/>
        </p:xfrm>
        <a:graphic>
          <a:graphicData uri="http://schemas.openxmlformats.org/drawingml/2006/table">
            <a:tbl>
              <a:tblPr>
                <a:tableStyleId>{5C22544A-7EE6-4342-B048-85BDC9FD1C3A}</a:tableStyleId>
              </a:tblPr>
              <a:tblGrid>
                <a:gridCol w="1116992">
                  <a:extLst>
                    <a:ext uri="{9D8B030D-6E8A-4147-A177-3AD203B41FA5}">
                      <a16:colId xmlns:a16="http://schemas.microsoft.com/office/drawing/2014/main" val="1248918888"/>
                    </a:ext>
                  </a:extLst>
                </a:gridCol>
                <a:gridCol w="2896512">
                  <a:extLst>
                    <a:ext uri="{9D8B030D-6E8A-4147-A177-3AD203B41FA5}">
                      <a16:colId xmlns:a16="http://schemas.microsoft.com/office/drawing/2014/main" val="845437493"/>
                    </a:ext>
                  </a:extLst>
                </a:gridCol>
                <a:gridCol w="4215900">
                  <a:extLst>
                    <a:ext uri="{9D8B030D-6E8A-4147-A177-3AD203B41FA5}">
                      <a16:colId xmlns:a16="http://schemas.microsoft.com/office/drawing/2014/main" val="999525535"/>
                    </a:ext>
                  </a:extLst>
                </a:gridCol>
              </a:tblGrid>
              <a:tr h="0">
                <a:tc gridSpan="3">
                  <a:txBody>
                    <a:bodyPr/>
                    <a:lstStyle/>
                    <a:p>
                      <a:pPr algn="ctr"/>
                      <a:r>
                        <a:rPr lang="es-ES" sz="2800" dirty="0">
                          <a:ln>
                            <a:solidFill>
                              <a:schemeClr val="tx2"/>
                            </a:solidFill>
                          </a:ln>
                          <a:solidFill>
                            <a:schemeClr val="tx2"/>
                          </a:solidFill>
                        </a:rPr>
                        <a:t>Operadores lógicos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and</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rPr>
                        <a:t>“ y ” </a:t>
                      </a:r>
                      <a:r>
                        <a:rPr lang="es-ES" dirty="0">
                          <a:ln>
                            <a:solidFill>
                              <a:schemeClr val="tx2"/>
                            </a:solidFill>
                          </a:ln>
                          <a:solidFill>
                            <a:schemeClr val="tx2"/>
                          </a:solidFill>
                          <a:latin typeface="+mj-lt"/>
                        </a:rPr>
                        <a:t>lógico</a:t>
                      </a:r>
                    </a:p>
                    <a:p>
                      <a:pPr algn="ctr"/>
                      <a:r>
                        <a:rPr lang="es-ES" dirty="0">
                          <a:ln>
                            <a:solidFill>
                              <a:schemeClr val="tx2"/>
                            </a:solidFill>
                          </a:ln>
                          <a:solidFill>
                            <a:schemeClr val="tx2"/>
                          </a:solidFill>
                          <a:latin typeface="+mj-lt"/>
                        </a:rPr>
                        <a:t>(Intersección de conjuntos)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True and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and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and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err="1">
                          <a:solidFill>
                            <a:schemeClr val="accent1">
                              <a:lumMod val="75000"/>
                            </a:schemeClr>
                          </a:solidFill>
                          <a:latin typeface="Courier New" panose="02070309020205020404" pitchFamily="49" charset="0"/>
                          <a:cs typeface="Courier New" panose="02070309020205020404" pitchFamily="49" charset="0"/>
                        </a:rPr>
                        <a:t>or</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 o ” </a:t>
                      </a:r>
                      <a:r>
                        <a:rPr lang="es-ES" sz="1800" kern="1200" dirty="0">
                          <a:ln>
                            <a:solidFill>
                              <a:schemeClr val="tx2"/>
                            </a:solidFill>
                          </a:ln>
                          <a:solidFill>
                            <a:schemeClr val="tx2"/>
                          </a:solidFill>
                          <a:latin typeface="+mj-lt"/>
                          <a:ea typeface="+mn-ea"/>
                          <a:cs typeface="+mn-cs"/>
                        </a:rPr>
                        <a:t>lógico</a:t>
                      </a:r>
                    </a:p>
                    <a:p>
                      <a:pPr algn="ctr"/>
                      <a:r>
                        <a:rPr lang="es-ES" sz="1800" kern="1200" dirty="0">
                          <a:ln>
                            <a:solidFill>
                              <a:schemeClr val="tx2"/>
                            </a:solidFill>
                          </a:ln>
                          <a:solidFill>
                            <a:schemeClr val="tx2"/>
                          </a:solidFill>
                          <a:latin typeface="+mj-lt"/>
                          <a:ea typeface="+mn-ea"/>
                          <a:cs typeface="+mn-cs"/>
                        </a:rPr>
                        <a:t>(Unión de conjuntos)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True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not</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n-lt"/>
                        </a:rPr>
                        <a:t>Negación lógica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18542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p:sp>
        <p:nvSpPr>
          <p:cNvPr id="5" name="Elipse 4">
            <a:extLst>
              <a:ext uri="{FF2B5EF4-FFF2-40B4-BE49-F238E27FC236}">
                <a16:creationId xmlns:a16="http://schemas.microsoft.com/office/drawing/2014/main" id="{0023F28D-3E52-4BB9-94B2-3434358A762A}"/>
              </a:ext>
            </a:extLst>
          </p:cNvPr>
          <p:cNvSpPr/>
          <p:nvPr/>
        </p:nvSpPr>
        <p:spPr>
          <a:xfrm>
            <a:off x="405814" y="3952007"/>
            <a:ext cx="660539" cy="728235"/>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4E01927-D0BC-46EF-AAA2-405763805E81}"/>
              </a:ext>
            </a:extLst>
          </p:cNvPr>
          <p:cNvSpPr/>
          <p:nvPr/>
        </p:nvSpPr>
        <p:spPr>
          <a:xfrm>
            <a:off x="779256" y="3952007"/>
            <a:ext cx="660539" cy="728235"/>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4">
            <p14:nvContentPartPr>
              <p14:cNvPr id="28" name="Entrada de lápiz 27">
                <a:extLst>
                  <a:ext uri="{FF2B5EF4-FFF2-40B4-BE49-F238E27FC236}">
                    <a16:creationId xmlns:a16="http://schemas.microsoft.com/office/drawing/2014/main" id="{ABDAF074-3AA1-4B81-B27C-F909A6CF67EB}"/>
                  </a:ext>
                </a:extLst>
              </p14:cNvPr>
              <p14:cNvContentPartPr/>
              <p14:nvPr/>
            </p14:nvContentPartPr>
            <p14:xfrm>
              <a:off x="509971" y="5083361"/>
              <a:ext cx="819720" cy="585360"/>
            </p14:xfrm>
          </p:contentPart>
        </mc:Choice>
        <mc:Fallback xmlns="">
          <p:pic>
            <p:nvPicPr>
              <p:cNvPr id="28" name="Entrada de lápiz 27">
                <a:extLst>
                  <a:ext uri="{FF2B5EF4-FFF2-40B4-BE49-F238E27FC236}">
                    <a16:creationId xmlns:a16="http://schemas.microsoft.com/office/drawing/2014/main" id="{ABDAF074-3AA1-4B81-B27C-F909A6CF67EB}"/>
                  </a:ext>
                </a:extLst>
              </p:cNvPr>
              <p:cNvPicPr/>
              <p:nvPr/>
            </p:nvPicPr>
            <p:blipFill>
              <a:blip r:embed="rId5"/>
              <a:stretch>
                <a:fillRect/>
              </a:stretch>
            </p:blipFill>
            <p:spPr>
              <a:xfrm>
                <a:off x="473955" y="5047361"/>
                <a:ext cx="891391"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Entrada de lápiz 29">
                <a:extLst>
                  <a:ext uri="{FF2B5EF4-FFF2-40B4-BE49-F238E27FC236}">
                    <a16:creationId xmlns:a16="http://schemas.microsoft.com/office/drawing/2014/main" id="{239C8A49-15D3-40C4-9C41-E5B647C568A7}"/>
                  </a:ext>
                </a:extLst>
              </p14:cNvPr>
              <p14:cNvContentPartPr/>
              <p14:nvPr/>
            </p14:nvContentPartPr>
            <p14:xfrm>
              <a:off x="834331" y="4109695"/>
              <a:ext cx="198360" cy="412200"/>
            </p14:xfrm>
          </p:contentPart>
        </mc:Choice>
        <mc:Fallback xmlns="">
          <p:pic>
            <p:nvPicPr>
              <p:cNvPr id="30" name="Entrada de lápiz 29">
                <a:extLst>
                  <a:ext uri="{FF2B5EF4-FFF2-40B4-BE49-F238E27FC236}">
                    <a16:creationId xmlns:a16="http://schemas.microsoft.com/office/drawing/2014/main" id="{239C8A49-15D3-40C4-9C41-E5B647C568A7}"/>
                  </a:ext>
                </a:extLst>
              </p:cNvPr>
              <p:cNvPicPr/>
              <p:nvPr/>
            </p:nvPicPr>
            <p:blipFill>
              <a:blip r:embed="rId7"/>
              <a:stretch>
                <a:fillRect/>
              </a:stretch>
            </p:blipFill>
            <p:spPr>
              <a:xfrm>
                <a:off x="798331" y="4073695"/>
                <a:ext cx="270000" cy="483840"/>
              </a:xfrm>
              <a:prstGeom prst="rect">
                <a:avLst/>
              </a:prstGeom>
            </p:spPr>
          </p:pic>
        </mc:Fallback>
      </mc:AlternateContent>
      <p:sp>
        <p:nvSpPr>
          <p:cNvPr id="15" name="Elipse 14">
            <a:extLst>
              <a:ext uri="{FF2B5EF4-FFF2-40B4-BE49-F238E27FC236}">
                <a16:creationId xmlns:a16="http://schemas.microsoft.com/office/drawing/2014/main" id="{D09704A3-C7D9-4EFC-BB49-6B0ED43E1007}"/>
              </a:ext>
            </a:extLst>
          </p:cNvPr>
          <p:cNvSpPr/>
          <p:nvPr/>
        </p:nvSpPr>
        <p:spPr>
          <a:xfrm>
            <a:off x="405814" y="5014559"/>
            <a:ext cx="660539" cy="728235"/>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4226336-5E3C-4FEA-BDF6-EB005673DE8D}"/>
              </a:ext>
            </a:extLst>
          </p:cNvPr>
          <p:cNvSpPr/>
          <p:nvPr/>
        </p:nvSpPr>
        <p:spPr>
          <a:xfrm>
            <a:off x="779256" y="5014559"/>
            <a:ext cx="660539" cy="728235"/>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a:extLst>
              <a:ext uri="{FF2B5EF4-FFF2-40B4-BE49-F238E27FC236}">
                <a16:creationId xmlns:a16="http://schemas.microsoft.com/office/drawing/2014/main" id="{99AFD077-55C5-4A65-B09F-19935379A61F}"/>
              </a:ext>
            </a:extLst>
          </p:cNvPr>
          <p:cNvSpPr/>
          <p:nvPr/>
        </p:nvSpPr>
        <p:spPr>
          <a:xfrm>
            <a:off x="666986" y="6115750"/>
            <a:ext cx="524372" cy="531340"/>
          </a:xfrm>
          <a:prstGeom prst="ellipse">
            <a:avLst/>
          </a:prstGeom>
          <a:solidFill>
            <a:schemeClr val="accent6">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8">
            <p14:nvContentPartPr>
              <p14:cNvPr id="36" name="Entrada de lápiz 35">
                <a:extLst>
                  <a:ext uri="{FF2B5EF4-FFF2-40B4-BE49-F238E27FC236}">
                    <a16:creationId xmlns:a16="http://schemas.microsoft.com/office/drawing/2014/main" id="{96B4BC5C-BBEA-4B6A-A6F1-110742C2D066}"/>
                  </a:ext>
                </a:extLst>
              </p14:cNvPr>
              <p14:cNvContentPartPr/>
              <p14:nvPr/>
            </p14:nvContentPartPr>
            <p14:xfrm>
              <a:off x="445891" y="5921935"/>
              <a:ext cx="931320" cy="837720"/>
            </p14:xfrm>
          </p:contentPart>
        </mc:Choice>
        <mc:Fallback xmlns="">
          <p:pic>
            <p:nvPicPr>
              <p:cNvPr id="36" name="Entrada de lápiz 35">
                <a:extLst>
                  <a:ext uri="{FF2B5EF4-FFF2-40B4-BE49-F238E27FC236}">
                    <a16:creationId xmlns:a16="http://schemas.microsoft.com/office/drawing/2014/main" id="{96B4BC5C-BBEA-4B6A-A6F1-110742C2D066}"/>
                  </a:ext>
                </a:extLst>
              </p:cNvPr>
              <p:cNvPicPr/>
              <p:nvPr/>
            </p:nvPicPr>
            <p:blipFill>
              <a:blip r:embed="rId9"/>
              <a:stretch>
                <a:fillRect/>
              </a:stretch>
            </p:blipFill>
            <p:spPr>
              <a:xfrm>
                <a:off x="409891" y="5885950"/>
                <a:ext cx="1002960" cy="909329"/>
              </a:xfrm>
              <a:prstGeom prst="rect">
                <a:avLst/>
              </a:prstGeom>
            </p:spPr>
          </p:pic>
        </mc:Fallback>
      </mc:AlternateContent>
      <p:sp>
        <p:nvSpPr>
          <p:cNvPr id="20" name="Rectángulo 19">
            <a:extLst>
              <a:ext uri="{FF2B5EF4-FFF2-40B4-BE49-F238E27FC236}">
                <a16:creationId xmlns:a16="http://schemas.microsoft.com/office/drawing/2014/main" id="{A3835C03-F63E-4520-B3B3-D6678D8F272F}"/>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620275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0" name="Tabla 9">
            <a:extLst>
              <a:ext uri="{FF2B5EF4-FFF2-40B4-BE49-F238E27FC236}">
                <a16:creationId xmlns:a16="http://schemas.microsoft.com/office/drawing/2014/main" id="{C3E394F7-5A9F-456E-8650-0F0EDF0E5128}"/>
              </a:ext>
            </a:extLst>
          </p:cNvPr>
          <p:cNvGraphicFramePr>
            <a:graphicFrameLocks noGrp="1"/>
          </p:cNvGraphicFramePr>
          <p:nvPr>
            <p:extLst>
              <p:ext uri="{D42A27DB-BD31-4B8C-83A1-F6EECF244321}">
                <p14:modId xmlns:p14="http://schemas.microsoft.com/office/powerpoint/2010/main" val="3555382478"/>
              </p:ext>
            </p:extLst>
          </p:nvPr>
        </p:nvGraphicFramePr>
        <p:xfrm>
          <a:off x="1579863" y="1919450"/>
          <a:ext cx="8753532" cy="3383280"/>
        </p:xfrm>
        <a:graphic>
          <a:graphicData uri="http://schemas.openxmlformats.org/drawingml/2006/table">
            <a:tbl>
              <a:tblPr>
                <a:tableStyleId>{5C22544A-7EE6-4342-B048-85BDC9FD1C3A}</a:tableStyleId>
              </a:tblPr>
              <a:tblGrid>
                <a:gridCol w="1188133">
                  <a:extLst>
                    <a:ext uri="{9D8B030D-6E8A-4147-A177-3AD203B41FA5}">
                      <a16:colId xmlns:a16="http://schemas.microsoft.com/office/drawing/2014/main" val="1248918888"/>
                    </a:ext>
                  </a:extLst>
                </a:gridCol>
                <a:gridCol w="3080990">
                  <a:extLst>
                    <a:ext uri="{9D8B030D-6E8A-4147-A177-3AD203B41FA5}">
                      <a16:colId xmlns:a16="http://schemas.microsoft.com/office/drawing/2014/main" val="845437493"/>
                    </a:ext>
                  </a:extLst>
                </a:gridCol>
                <a:gridCol w="4484409">
                  <a:extLst>
                    <a:ext uri="{9D8B030D-6E8A-4147-A177-3AD203B41FA5}">
                      <a16:colId xmlns:a16="http://schemas.microsoft.com/office/drawing/2014/main" val="999525535"/>
                    </a:ext>
                  </a:extLst>
                </a:gridCol>
              </a:tblGrid>
              <a:tr h="0">
                <a:tc gridSpan="3">
                  <a:txBody>
                    <a:bodyPr/>
                    <a:lstStyle/>
                    <a:p>
                      <a:pPr algn="ctr"/>
                      <a:r>
                        <a:rPr lang="es-ES" sz="2400" dirty="0">
                          <a:ln>
                            <a:solidFill>
                              <a:schemeClr val="tx2"/>
                            </a:solidFill>
                          </a:ln>
                          <a:solidFill>
                            <a:schemeClr val="tx2"/>
                          </a:solidFill>
                        </a:rPr>
                        <a:t>Operadores de comparación (devuelven variables lógicas)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t>
                      </a:r>
                    </a:p>
                    <a:p>
                      <a:pPr algn="ct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Igual que</a:t>
                      </a:r>
                    </a:p>
                    <a:p>
                      <a:pPr algn="ctr"/>
                      <a:r>
                        <a:rPr lang="es-ES" dirty="0">
                          <a:ln>
                            <a:solidFill>
                              <a:schemeClr val="tx2"/>
                            </a:solidFill>
                          </a:ln>
                          <a:solidFill>
                            <a:schemeClr val="tx2"/>
                          </a:solidFill>
                          <a:latin typeface="+mj-lt"/>
                        </a:rPr>
                        <a:t>Distinto que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2.0 == 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'mesa' == 'Mesa'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True and 4.0001 != 4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&gt;</a:t>
                      </a:r>
                    </a:p>
                    <a:p>
                      <a:pPr algn="ctr"/>
                      <a:r>
                        <a:rPr lang="es-ES" dirty="0">
                          <a:solidFill>
                            <a:schemeClr val="accent1">
                              <a:lumMod val="75000"/>
                            </a:schemeClr>
                          </a:solidFill>
                          <a:latin typeface="Courier New" panose="02070309020205020404" pitchFamily="49" charset="0"/>
                          <a:cs typeface="Courier New" panose="02070309020205020404" pitchFamily="49" charset="0"/>
                        </a:rPr>
                        <a:t>&gt;=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sz="1800" kern="1200" dirty="0">
                          <a:ln>
                            <a:solidFill>
                              <a:schemeClr val="tx2"/>
                            </a:solidFill>
                          </a:ln>
                          <a:solidFill>
                            <a:schemeClr val="tx2"/>
                          </a:solidFill>
                          <a:latin typeface="+mj-lt"/>
                          <a:ea typeface="+mn-ea"/>
                          <a:cs typeface="+mn-cs"/>
                        </a:rPr>
                        <a:t>Mayor que</a:t>
                      </a:r>
                    </a:p>
                    <a:p>
                      <a:pPr algn="ctr"/>
                      <a:r>
                        <a:rPr lang="es-ES" sz="1800" kern="1200" dirty="0">
                          <a:ln>
                            <a:solidFill>
                              <a:schemeClr val="tx2"/>
                            </a:solidFill>
                          </a:ln>
                          <a:solidFill>
                            <a:schemeClr val="tx2"/>
                          </a:solidFill>
                          <a:latin typeface="+mj-lt"/>
                          <a:ea typeface="+mn-ea"/>
                          <a:cs typeface="+mn-cs"/>
                        </a:rPr>
                        <a:t>Mayor o igual que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-12 &gt; 88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'1' &gt;= 'a'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'm' &gt; 'M'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False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&lt;</a:t>
                      </a:r>
                    </a:p>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&lt;=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Menor que</a:t>
                      </a:r>
                    </a:p>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Menor o igual que </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accent5"/>
                          </a:solidFill>
                          <a:latin typeface="Consolas" panose="020B0609020204030204" pitchFamily="49" charset="0"/>
                          <a:ea typeface="+mn-ea"/>
                          <a:cs typeface="+mn-cs"/>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22 &lt;= 4 * 5 + 2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18542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0 &lt; 2 &lt;= 1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7" name="Entrada de lápiz 56">
                <a:extLst>
                  <a:ext uri="{FF2B5EF4-FFF2-40B4-BE49-F238E27FC236}">
                    <a16:creationId xmlns:a16="http://schemas.microsoft.com/office/drawing/2014/main" id="{33485BE8-97D3-4ED7-A4E8-4EFCB9F2BCF0}"/>
                  </a:ext>
                </a:extLst>
              </p14:cNvPr>
              <p14:cNvContentPartPr/>
              <p14:nvPr/>
            </p14:nvContentPartPr>
            <p14:xfrm>
              <a:off x="5624300" y="594998"/>
              <a:ext cx="3739320" cy="4723560"/>
            </p14:xfrm>
          </p:contentPart>
        </mc:Choice>
        <mc:Fallback xmlns="">
          <p:pic>
            <p:nvPicPr>
              <p:cNvPr id="57" name="Entrada de lápiz 56">
                <a:extLst>
                  <a:ext uri="{FF2B5EF4-FFF2-40B4-BE49-F238E27FC236}">
                    <a16:creationId xmlns:a16="http://schemas.microsoft.com/office/drawing/2014/main" id="{33485BE8-97D3-4ED7-A4E8-4EFCB9F2BCF0}"/>
                  </a:ext>
                </a:extLst>
              </p:cNvPr>
              <p:cNvPicPr/>
              <p:nvPr/>
            </p:nvPicPr>
            <p:blipFill>
              <a:blip r:embed="rId4"/>
              <a:stretch>
                <a:fillRect/>
              </a:stretch>
            </p:blipFill>
            <p:spPr>
              <a:xfrm>
                <a:off x="5588303" y="585999"/>
                <a:ext cx="3783956" cy="4768197"/>
              </a:xfrm>
              <a:prstGeom prst="rect">
                <a:avLst/>
              </a:prstGeom>
            </p:spPr>
          </p:pic>
        </mc:Fallback>
      </mc:AlternateContent>
      <p:sp>
        <p:nvSpPr>
          <p:cNvPr id="13" name="Rectángulo 12">
            <a:extLst>
              <a:ext uri="{FF2B5EF4-FFF2-40B4-BE49-F238E27FC236}">
                <a16:creationId xmlns:a16="http://schemas.microsoft.com/office/drawing/2014/main" id="{59138E97-DCA4-4A02-BCB2-AAF0D3253253}"/>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4" name="Rectángulo 13">
            <a:extLst>
              <a:ext uri="{FF2B5EF4-FFF2-40B4-BE49-F238E27FC236}">
                <a16:creationId xmlns:a16="http://schemas.microsoft.com/office/drawing/2014/main" id="{1F2E3888-59E7-48A6-B7DE-6008198F7800}"/>
              </a:ext>
            </a:extLst>
          </p:cNvPr>
          <p:cNvSpPr/>
          <p:nvPr/>
        </p:nvSpPr>
        <p:spPr>
          <a:xfrm>
            <a:off x="0" y="6995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 Operadores sobre variables lógicas.</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39126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8" name="Rectángulo 17">
            <a:extLst>
              <a:ext uri="{FF2B5EF4-FFF2-40B4-BE49-F238E27FC236}">
                <a16:creationId xmlns:a16="http://schemas.microsoft.com/office/drawing/2014/main" id="{389F6810-94F5-4710-93CB-7459802C6F5B}"/>
              </a:ext>
            </a:extLst>
          </p:cNvPr>
          <p:cNvSpPr/>
          <p:nvPr/>
        </p:nvSpPr>
        <p:spPr>
          <a:xfrm>
            <a:off x="792569" y="1595723"/>
            <a:ext cx="9048639" cy="1765868"/>
          </a:xfrm>
          <a:prstGeom prst="rect">
            <a:avLst/>
          </a:prstGeom>
        </p:spPr>
        <p:txBody>
          <a:bodyPr wrap="square">
            <a:spAutoFit/>
          </a:bodyPr>
          <a:lstStyle/>
          <a:p>
            <a:pPr>
              <a:lnSpc>
                <a:spcPct val="150000"/>
              </a:lnSpc>
            </a:pPr>
            <a:r>
              <a:rPr lang="es-ES" sz="2000" dirty="0">
                <a:solidFill>
                  <a:schemeClr val="accent1">
                    <a:lumMod val="75000"/>
                  </a:schemeClr>
                </a:solidFill>
              </a:rPr>
              <a:t>En ausencia de paréntesis, el orden en que se realizan las operaciones es:</a:t>
            </a:r>
          </a:p>
          <a:p>
            <a:pPr marL="800100" lvl="1" indent="-342900">
              <a:lnSpc>
                <a:spcPct val="150000"/>
              </a:lnSpc>
              <a:buFont typeface="+mj-lt"/>
              <a:buAutoNum type="arabicPeriod"/>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not</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a:p>
            <a:pPr marL="800100" lvl="1" indent="-342900">
              <a:lnSpc>
                <a:spcPct val="150000"/>
              </a:lnSpc>
              <a:buFont typeface="+mj-lt"/>
              <a:buAutoNum type="arabicPeriod"/>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or</a:t>
            </a:r>
            <a:endParaRPr lang="es-ES" dirty="0">
              <a:solidFill>
                <a:schemeClr val="accent1">
                  <a:lumMod val="75000"/>
                </a:schemeClr>
              </a:solidFill>
              <a:latin typeface="Arial Rounded MT Bold" panose="020F0704030504030204" pitchFamily="34" charset="0"/>
            </a:endParaRPr>
          </a:p>
          <a:p>
            <a:pPr marL="800100" lvl="1" indent="-342900">
              <a:lnSpc>
                <a:spcPct val="150000"/>
              </a:lnSpc>
              <a:buFont typeface="+mj-lt"/>
              <a:buAutoNum type="arabicPeriod"/>
            </a:pP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and</a:t>
            </a:r>
          </a:p>
        </p:txBody>
      </p:sp>
      <p:pic>
        <p:nvPicPr>
          <p:cNvPr id="6" name="Imagen 5">
            <a:extLst>
              <a:ext uri="{FF2B5EF4-FFF2-40B4-BE49-F238E27FC236}">
                <a16:creationId xmlns:a16="http://schemas.microsoft.com/office/drawing/2014/main" id="{72FF9AC0-D5E4-4ABE-AE28-24C041FA9165}"/>
              </a:ext>
            </a:extLst>
          </p:cNvPr>
          <p:cNvPicPr>
            <a:picLocks noChangeAspect="1"/>
          </p:cNvPicPr>
          <p:nvPr/>
        </p:nvPicPr>
        <p:blipFill>
          <a:blip r:embed="rId3"/>
          <a:stretch>
            <a:fillRect/>
          </a:stretch>
        </p:blipFill>
        <p:spPr>
          <a:xfrm>
            <a:off x="2075952" y="3872884"/>
            <a:ext cx="5061904" cy="1719702"/>
          </a:xfrm>
          <a:prstGeom prst="rect">
            <a:avLst/>
          </a:prstGeom>
        </p:spPr>
      </p:pic>
      <p:sp>
        <p:nvSpPr>
          <p:cNvPr id="11" name="Rectángulo 10">
            <a:extLst>
              <a:ext uri="{FF2B5EF4-FFF2-40B4-BE49-F238E27FC236}">
                <a16:creationId xmlns:a16="http://schemas.microsoft.com/office/drawing/2014/main" id="{C8B96E07-BED0-4F81-815E-B443EAD941A5}"/>
              </a:ext>
            </a:extLst>
          </p:cNvPr>
          <p:cNvSpPr/>
          <p:nvPr/>
        </p:nvSpPr>
        <p:spPr>
          <a:xfrm>
            <a:off x="7762084" y="4794925"/>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2" name="Rectángulo 21">
            <a:extLst>
              <a:ext uri="{FF2B5EF4-FFF2-40B4-BE49-F238E27FC236}">
                <a16:creationId xmlns:a16="http://schemas.microsoft.com/office/drawing/2014/main" id="{CC56FAB6-239C-4913-8965-39A0F1DC1356}"/>
              </a:ext>
            </a:extLst>
          </p:cNvPr>
          <p:cNvSpPr/>
          <p:nvPr/>
        </p:nvSpPr>
        <p:spPr>
          <a:xfrm>
            <a:off x="7762084" y="430692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3" name="Rectángulo 22">
            <a:extLst>
              <a:ext uri="{FF2B5EF4-FFF2-40B4-BE49-F238E27FC236}">
                <a16:creationId xmlns:a16="http://schemas.microsoft.com/office/drawing/2014/main" id="{E495E27B-3FEA-4383-B364-FDEBE31767D5}"/>
              </a:ext>
            </a:extLst>
          </p:cNvPr>
          <p:cNvSpPr/>
          <p:nvPr/>
        </p:nvSpPr>
        <p:spPr>
          <a:xfrm>
            <a:off x="7762084" y="3845257"/>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24" name="Rectángulo 23">
            <a:extLst>
              <a:ext uri="{FF2B5EF4-FFF2-40B4-BE49-F238E27FC236}">
                <a16:creationId xmlns:a16="http://schemas.microsoft.com/office/drawing/2014/main" id="{C7A40DE2-65E1-47D3-B8BC-70A00E9B769C}"/>
              </a:ext>
            </a:extLst>
          </p:cNvPr>
          <p:cNvSpPr/>
          <p:nvPr/>
        </p:nvSpPr>
        <p:spPr>
          <a:xfrm>
            <a:off x="7762085" y="527867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14" name="Rectángulo 13">
            <a:extLst>
              <a:ext uri="{FF2B5EF4-FFF2-40B4-BE49-F238E27FC236}">
                <a16:creationId xmlns:a16="http://schemas.microsoft.com/office/drawing/2014/main" id="{9EFBB439-5130-4467-BE81-5D68AB5A7259}"/>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5" name="Rectángulo 14">
            <a:extLst>
              <a:ext uri="{FF2B5EF4-FFF2-40B4-BE49-F238E27FC236}">
                <a16:creationId xmlns:a16="http://schemas.microsoft.com/office/drawing/2014/main" id="{D2FAD224-CDCF-483D-ADFA-747CD0DBC213}"/>
              </a:ext>
            </a:extLst>
          </p:cNvPr>
          <p:cNvSpPr/>
          <p:nvPr/>
        </p:nvSpPr>
        <p:spPr>
          <a:xfrm>
            <a:off x="0" y="6995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2"/>
            </a:pPr>
            <a:r>
              <a:rPr lang="es-ES" sz="2000" dirty="0">
                <a:solidFill>
                  <a:schemeClr val="accent1">
                    <a:lumMod val="75000"/>
                  </a:schemeClr>
                </a:solidFill>
              </a:rPr>
              <a:t>Variables Lógicas. Precedencia en los operadores lógicos.</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Tree>
    <p:extLst>
      <p:ext uri="{BB962C8B-B14F-4D97-AF65-F5344CB8AC3E}">
        <p14:creationId xmlns:p14="http://schemas.microsoft.com/office/powerpoint/2010/main" val="1094718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634922"/>
            <a:ext cx="11648438" cy="123110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a:t>
            </a: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sp>
        <p:nvSpPr>
          <p:cNvPr id="7" name="Rectángulo 6">
            <a:extLst>
              <a:ext uri="{FF2B5EF4-FFF2-40B4-BE49-F238E27FC236}">
                <a16:creationId xmlns:a16="http://schemas.microsoft.com/office/drawing/2014/main" id="{54573D71-1F48-41F9-89A8-549EC6BF7FE1}"/>
              </a:ext>
            </a:extLst>
          </p:cNvPr>
          <p:cNvSpPr/>
          <p:nvPr/>
        </p:nvSpPr>
        <p:spPr>
          <a:xfrm>
            <a:off x="806118" y="1496696"/>
            <a:ext cx="9688520" cy="400110"/>
          </a:xfrm>
          <a:prstGeom prst="rect">
            <a:avLst/>
          </a:prstGeom>
        </p:spPr>
        <p:txBody>
          <a:bodyPr wrap="square">
            <a:spAutoFit/>
          </a:bodyPr>
          <a:lstStyle/>
          <a:p>
            <a:r>
              <a:rPr lang="es-ES" sz="2000" dirty="0">
                <a:solidFill>
                  <a:schemeClr val="accent1">
                    <a:lumMod val="75000"/>
                  </a:schemeClr>
                </a:solidFill>
              </a:rPr>
              <a:t>Secuencia inmutable de caracteres de texto (Unicode) delimitadas por comillas.</a:t>
            </a:r>
          </a:p>
        </p:txBody>
      </p:sp>
      <p:sp>
        <p:nvSpPr>
          <p:cNvPr id="17" name="Flecha: a la derecha 16">
            <a:extLst>
              <a:ext uri="{FF2B5EF4-FFF2-40B4-BE49-F238E27FC236}">
                <a16:creationId xmlns:a16="http://schemas.microsoft.com/office/drawing/2014/main" id="{2C311C22-5702-483B-8C71-0C9EF3DDFC96}"/>
              </a:ext>
            </a:extLst>
          </p:cNvPr>
          <p:cNvSpPr/>
          <p:nvPr/>
        </p:nvSpPr>
        <p:spPr>
          <a:xfrm rot="5400000">
            <a:off x="3301966" y="4392758"/>
            <a:ext cx="520260" cy="334512"/>
          </a:xfrm>
          <a:prstGeom prst="rightArrow">
            <a:avLst>
              <a:gd name="adj1" fmla="val 50000"/>
              <a:gd name="adj2" fmla="val 65710"/>
            </a:avLst>
          </a:prstGeom>
          <a:solidFill>
            <a:schemeClr val="bg1"/>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Diagrama de flujo: proceso alternativo 17">
            <a:extLst>
              <a:ext uri="{FF2B5EF4-FFF2-40B4-BE49-F238E27FC236}">
                <a16:creationId xmlns:a16="http://schemas.microsoft.com/office/drawing/2014/main" id="{BCA0AAA6-17AE-4DD0-BC66-BB586CB4F0EA}"/>
              </a:ext>
            </a:extLst>
          </p:cNvPr>
          <p:cNvSpPr/>
          <p:nvPr/>
        </p:nvSpPr>
        <p:spPr>
          <a:xfrm>
            <a:off x="806118" y="4903538"/>
            <a:ext cx="6533105" cy="1692077"/>
          </a:xfrm>
          <a:prstGeom prst="flowChartAlternateProces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a:solidFill>
                  <a:schemeClr val="accent5">
                    <a:lumMod val="75000"/>
                  </a:schemeClr>
                </a:solidFill>
                <a:latin typeface="Consolas" panose="020B0609020204030204" pitchFamily="49" charset="0"/>
              </a:rPr>
              <a:t>La variable ‘texto_1’ es igual que la variable ‘texto_2’ </a:t>
            </a:r>
          </a:p>
          <a:p>
            <a:r>
              <a:rPr lang="es-ES" sz="1600" dirty="0">
                <a:solidFill>
                  <a:schemeClr val="accent5">
                    <a:lumMod val="75000"/>
                  </a:schemeClr>
                </a:solidFill>
                <a:latin typeface="Consolas" panose="020B0609020204030204" pitchFamily="49" charset="0"/>
              </a:rPr>
              <a:t> cadena de texto</a:t>
            </a:r>
          </a:p>
          <a:p>
            <a:r>
              <a:rPr lang="es-ES" sz="1600" dirty="0">
                <a:solidFill>
                  <a:schemeClr val="accent5">
                    <a:lumMod val="75000"/>
                  </a:schemeClr>
                </a:solidFill>
                <a:latin typeface="Consolas" panose="020B0609020204030204" pitchFamily="49" charset="0"/>
              </a:rPr>
              <a:t> que ocupa varias líneas</a:t>
            </a:r>
          </a:p>
          <a:p>
            <a:r>
              <a:rPr lang="es-ES" sz="1600" dirty="0">
                <a:solidFill>
                  <a:schemeClr val="accent5">
                    <a:lumMod val="75000"/>
                  </a:schemeClr>
                </a:solidFill>
                <a:latin typeface="Consolas" panose="020B0609020204030204" pitchFamily="49" charset="0"/>
              </a:rPr>
              <a:t>Aquí 	 va un tabulador</a:t>
            </a:r>
          </a:p>
          <a:p>
            <a:r>
              <a:rPr lang="es-ES" sz="1600" dirty="0">
                <a:solidFill>
                  <a:schemeClr val="accent5">
                    <a:lumMod val="75000"/>
                  </a:schemeClr>
                </a:solidFill>
                <a:latin typeface="Consolas" panose="020B0609020204030204" pitchFamily="49" charset="0"/>
              </a:rPr>
              <a:t>Aquí 	 va un tabulador </a:t>
            </a:r>
          </a:p>
        </p:txBody>
      </p:sp>
      <p:sp>
        <p:nvSpPr>
          <p:cNvPr id="19" name="Rectángulo 18">
            <a:extLst>
              <a:ext uri="{FF2B5EF4-FFF2-40B4-BE49-F238E27FC236}">
                <a16:creationId xmlns:a16="http://schemas.microsoft.com/office/drawing/2014/main" id="{13D8D2EF-6136-4B17-ADE9-7B743EF9AAED}"/>
              </a:ext>
            </a:extLst>
          </p:cNvPr>
          <p:cNvSpPr/>
          <p:nvPr/>
        </p:nvSpPr>
        <p:spPr>
          <a:xfrm>
            <a:off x="7805030" y="1965044"/>
            <a:ext cx="4300533" cy="4662815"/>
          </a:xfrm>
          <a:prstGeom prst="rect">
            <a:avLst/>
          </a:prstGeom>
        </p:spPr>
        <p:txBody>
          <a:bodyPr wrap="square">
            <a:spAutoFit/>
          </a:bodyPr>
          <a:lstStyle/>
          <a:p>
            <a:pPr marL="285750" indent="-285750">
              <a:lnSpc>
                <a:spcPct val="150000"/>
              </a:lnSpc>
              <a:buFont typeface="Arial" panose="020B0604020202020204" pitchFamily="34" charset="0"/>
              <a:buChar char="•"/>
            </a:pPr>
            <a:r>
              <a:rPr lang="es-ES" dirty="0">
                <a:solidFill>
                  <a:schemeClr val="accent1">
                    <a:lumMod val="75000"/>
                  </a:schemeClr>
                </a:solidFill>
              </a:rPr>
              <a:t>Se pueden utilizar tanto comillas simples como dobles.</a:t>
            </a:r>
          </a:p>
          <a:p>
            <a:pPr marL="285750" indent="-285750">
              <a:lnSpc>
                <a:spcPct val="150000"/>
              </a:lnSpc>
              <a:buFont typeface="Arial" panose="020B0604020202020204" pitchFamily="34" charset="0"/>
              <a:buChar char="•"/>
            </a:pPr>
            <a:r>
              <a:rPr lang="es-ES" dirty="0">
                <a:solidFill>
                  <a:schemeClr val="accent1">
                    <a:lumMod val="75000"/>
                  </a:schemeClr>
                </a:solidFill>
              </a:rPr>
              <a:t>Se pueden usar comillas simples en una cadena delimitada por comillas dobles y al revés.</a:t>
            </a:r>
          </a:p>
          <a:p>
            <a:pPr marL="285750" indent="-285750">
              <a:lnSpc>
                <a:spcPct val="150000"/>
              </a:lnSpc>
              <a:buFont typeface="Arial" panose="020B0604020202020204" pitchFamily="34" charset="0"/>
              <a:buChar char="•"/>
            </a:pPr>
            <a:r>
              <a:rPr lang="es-ES" dirty="0">
                <a:solidFill>
                  <a:schemeClr val="accent1">
                    <a:lumMod val="75000"/>
                  </a:schemeClr>
                </a:solidFill>
              </a:rPr>
              <a:t>Con comillas triples </a:t>
            </a:r>
            <a:r>
              <a:rPr lang="es-ES" dirty="0" err="1">
                <a:solidFill>
                  <a:schemeClr val="accent1">
                    <a:lumMod val="75000"/>
                  </a:schemeClr>
                </a:solidFill>
              </a:rPr>
              <a:t>pordemos</a:t>
            </a:r>
            <a:r>
              <a:rPr lang="es-ES" dirty="0">
                <a:solidFill>
                  <a:schemeClr val="accent1">
                    <a:lumMod val="75000"/>
                  </a:schemeClr>
                </a:solidFill>
              </a:rPr>
              <a:t> definir una cadena que ocupa varias líneas.</a:t>
            </a:r>
          </a:p>
          <a:p>
            <a:pPr marL="285750" indent="-285750">
              <a:lnSpc>
                <a:spcPct val="150000"/>
              </a:lnSpc>
              <a:buFont typeface="Arial" panose="020B0604020202020204" pitchFamily="34" charset="0"/>
              <a:buChar char="•"/>
            </a:pPr>
            <a:r>
              <a:rPr lang="es-ES" dirty="0">
                <a:solidFill>
                  <a:schemeClr val="accent1">
                    <a:lumMod val="75000"/>
                  </a:schemeClr>
                </a:solidFill>
              </a:rPr>
              <a:t>La </a:t>
            </a:r>
            <a:r>
              <a:rPr lang="es-ES" dirty="0" err="1">
                <a:solidFill>
                  <a:schemeClr val="accent1">
                    <a:lumMod val="75000"/>
                  </a:schemeClr>
                </a:solidFill>
              </a:rPr>
              <a:t>contrabarra</a:t>
            </a:r>
            <a:r>
              <a:rPr lang="es-ES" dirty="0">
                <a:solidFill>
                  <a:schemeClr val="accent1">
                    <a:lumMod val="75000"/>
                  </a:schemeClr>
                </a:solidFill>
              </a:rPr>
              <a:t> \ sirve para incluir caracteres especiales:</a:t>
            </a:r>
          </a:p>
          <a:p>
            <a:pPr lvl="1"/>
            <a:r>
              <a:rPr lang="es-ES" dirty="0">
                <a:solidFill>
                  <a:schemeClr val="accent1">
                    <a:lumMod val="75000"/>
                  </a:schemeClr>
                </a:solidFill>
              </a:rPr>
              <a:t>\t     	tabulador</a:t>
            </a:r>
          </a:p>
          <a:p>
            <a:pPr lvl="1"/>
            <a:r>
              <a:rPr lang="es-ES" dirty="0">
                <a:solidFill>
                  <a:schemeClr val="accent1">
                    <a:lumMod val="75000"/>
                  </a:schemeClr>
                </a:solidFill>
              </a:rPr>
              <a:t>\n    	salto de línea</a:t>
            </a:r>
          </a:p>
          <a:p>
            <a:pPr lvl="1"/>
            <a:r>
              <a:rPr lang="es-ES" dirty="0">
                <a:solidFill>
                  <a:schemeClr val="accent1">
                    <a:lumMod val="75000"/>
                  </a:schemeClr>
                </a:solidFill>
              </a:rPr>
              <a:t>\’  \” 	Comillas </a:t>
            </a:r>
          </a:p>
        </p:txBody>
      </p:sp>
      <p:pic>
        <p:nvPicPr>
          <p:cNvPr id="20" name="Imagen 19">
            <a:extLst>
              <a:ext uri="{FF2B5EF4-FFF2-40B4-BE49-F238E27FC236}">
                <a16:creationId xmlns:a16="http://schemas.microsoft.com/office/drawing/2014/main" id="{C22D5A2D-04F2-404E-A3E1-AFB81BB009FC}"/>
              </a:ext>
            </a:extLst>
          </p:cNvPr>
          <p:cNvPicPr>
            <a:picLocks noChangeAspect="1"/>
          </p:cNvPicPr>
          <p:nvPr/>
        </p:nvPicPr>
        <p:blipFill>
          <a:blip r:embed="rId2"/>
          <a:stretch>
            <a:fillRect/>
          </a:stretch>
        </p:blipFill>
        <p:spPr>
          <a:xfrm>
            <a:off x="806118" y="2120031"/>
            <a:ext cx="6837308" cy="2065303"/>
          </a:xfrm>
          <a:prstGeom prst="rect">
            <a:avLst/>
          </a:prstGeom>
        </p:spPr>
      </p:pic>
      <p:pic>
        <p:nvPicPr>
          <p:cNvPr id="1026" name="Picture 2" descr="Www Icono Sitio Web - Imagen gratis en Pixabay">
            <a:hlinkClick r:id="rId3"/>
            <a:extLst>
              <a:ext uri="{FF2B5EF4-FFF2-40B4-BE49-F238E27FC236}">
                <a16:creationId xmlns:a16="http://schemas.microsoft.com/office/drawing/2014/main" id="{7C142DBE-8DCB-4D35-8BE6-5F6F6C07C0C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98696" y="5387911"/>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EDBAB1B4-EA67-46BC-B035-42DFFC66B5E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161026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3" name="Tabla 12">
            <a:extLst>
              <a:ext uri="{FF2B5EF4-FFF2-40B4-BE49-F238E27FC236}">
                <a16:creationId xmlns:a16="http://schemas.microsoft.com/office/drawing/2014/main" id="{1D81D6A3-064A-440C-B867-72204215A8FE}"/>
              </a:ext>
            </a:extLst>
          </p:cNvPr>
          <p:cNvGraphicFramePr>
            <a:graphicFrameLocks noGrp="1"/>
          </p:cNvGraphicFramePr>
          <p:nvPr>
            <p:extLst>
              <p:ext uri="{D42A27DB-BD31-4B8C-83A1-F6EECF244321}">
                <p14:modId xmlns:p14="http://schemas.microsoft.com/office/powerpoint/2010/main" val="4024301458"/>
              </p:ext>
            </p:extLst>
          </p:nvPr>
        </p:nvGraphicFramePr>
        <p:xfrm>
          <a:off x="1054694" y="1478572"/>
          <a:ext cx="10593744" cy="3291840"/>
        </p:xfrm>
        <a:graphic>
          <a:graphicData uri="http://schemas.openxmlformats.org/drawingml/2006/table">
            <a:tbl>
              <a:tblPr>
                <a:tableStyleId>{5C22544A-7EE6-4342-B048-85BDC9FD1C3A}</a:tableStyleId>
              </a:tblPr>
              <a:tblGrid>
                <a:gridCol w="681783">
                  <a:extLst>
                    <a:ext uri="{9D8B030D-6E8A-4147-A177-3AD203B41FA5}">
                      <a16:colId xmlns:a16="http://schemas.microsoft.com/office/drawing/2014/main" val="1248918888"/>
                    </a:ext>
                  </a:extLst>
                </a:gridCol>
                <a:gridCol w="1325009">
                  <a:extLst>
                    <a:ext uri="{9D8B030D-6E8A-4147-A177-3AD203B41FA5}">
                      <a16:colId xmlns:a16="http://schemas.microsoft.com/office/drawing/2014/main" val="845437493"/>
                    </a:ext>
                  </a:extLst>
                </a:gridCol>
                <a:gridCol w="8586952">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Operadores ‘numéricos’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23613">
                <a:tc rowSpan="3">
                  <a:txBody>
                    <a:bodyPr/>
                    <a:lstStyle/>
                    <a:p>
                      <a:pPr algn="ct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dirty="0">
                          <a:ln>
                            <a:solidFill>
                              <a:schemeClr val="tx2"/>
                            </a:solidFill>
                          </a:ln>
                          <a:solidFill>
                            <a:schemeClr val="tx2"/>
                          </a:solidFill>
                          <a:latin typeface="+mj-lt"/>
                        </a:rPr>
                        <a:t>concatenar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baseline="0" dirty="0">
                          <a:ln>
                            <a:solidFill>
                              <a:schemeClr val="accent1"/>
                            </a:solidFill>
                          </a:ln>
                          <a:solidFill>
                            <a:schemeClr val="tx2"/>
                          </a:solidFill>
                          <a:latin typeface="Consolas" panose="020B0609020204030204" pitchFamily="49" charset="0"/>
                        </a:rPr>
                        <a:t>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texto_1 = ‘Esto es ’</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242147">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texto_2 = ‘una cadena’</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765382973"/>
                  </a:ext>
                </a:extLst>
              </a:tr>
              <a:tr h="123613">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texto_1 + texto_2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‘Esto es una cadena’</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3045347348"/>
                  </a:ext>
                </a:extLst>
              </a:tr>
              <a:tr h="185420">
                <a:tc rowSpan="3">
                  <a:txBody>
                    <a:bodyPr/>
                    <a:lstStyle/>
                    <a:p>
                      <a:pPr algn="ctr"/>
                      <a:r>
                        <a:rPr lang="es-ES" dirty="0">
                          <a:ln>
                            <a:solidFill>
                              <a:schemeClr val="tx2"/>
                            </a:solidFill>
                          </a:ln>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3">
                  <a:txBody>
                    <a:bodyPr/>
                    <a:lstStyle/>
                    <a:p>
                      <a:pPr algn="ctr"/>
                      <a:r>
                        <a:rPr lang="es-ES" sz="1800" kern="1200" dirty="0">
                          <a:ln>
                            <a:solidFill>
                              <a:schemeClr val="tx2"/>
                            </a:solidFill>
                          </a:ln>
                          <a:solidFill>
                            <a:schemeClr val="tx2"/>
                          </a:solidFill>
                          <a:latin typeface="+mj-lt"/>
                          <a:ea typeface="+mn-ea"/>
                          <a:cs typeface="+mn-cs"/>
                        </a:rPr>
                        <a:t>repetir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castigo = ‘Escribe 100 veces “No lanzaré aviones en clase”’</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85420">
                <a:tc vMerge="1">
                  <a:txBody>
                    <a:bodyPr/>
                    <a:lstStyle/>
                    <a:p>
                      <a:endParaRPr lang="es-ES"/>
                    </a:p>
                  </a:txBody>
                  <a:tcPr/>
                </a:tc>
                <a:tc vMerge="1">
                  <a:txBody>
                    <a:bodyPr/>
                    <a:lstStyle/>
                    <a:p>
                      <a:endParaRPr lang="es-ES"/>
                    </a:p>
                  </a:txBody>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texto_1 = ‘No lanzaré aviones en clase \n’</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7394784"/>
                  </a:ext>
                </a:extLst>
              </a:tr>
              <a:tr h="185420">
                <a:tc vMerge="1">
                  <a:txBody>
                    <a:bodyPr/>
                    <a:lstStyle/>
                    <a:p>
                      <a:pPr algn="ct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print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(texto_1*100)</a:t>
                      </a:r>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786811074"/>
                  </a:ext>
                </a:extLst>
              </a:tr>
              <a:tr h="185420">
                <a:tc rowSpan="2">
                  <a:txBody>
                    <a:bodyPr/>
                    <a:lstStyle/>
                    <a:p>
                      <a:pPr marL="0" algn="ctr"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extraer</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texto = ‘cadena de texto’ </a:t>
                      </a: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r h="0">
                <a:tc vMerge="1">
                  <a:txBody>
                    <a:bodyPr/>
                    <a:lstStyle/>
                    <a:p>
                      <a:endParaRPr lang="es-ES"/>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 </a:t>
                      </a:r>
                      <a:r>
                        <a:rPr lang="es-ES" sz="1800" kern="1200" dirty="0" err="1">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print</a:t>
                      </a:r>
                      <a:r>
                        <a:rPr lang="es-ES" sz="18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(texto[5:11])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 de t’  </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517448862"/>
                  </a:ext>
                </a:extLst>
              </a:tr>
            </a:tbl>
          </a:graphicData>
        </a:graphic>
      </p:graphicFrame>
      <p:sp>
        <p:nvSpPr>
          <p:cNvPr id="14" name="Rectángulo 13">
            <a:extLst>
              <a:ext uri="{FF2B5EF4-FFF2-40B4-BE49-F238E27FC236}">
                <a16:creationId xmlns:a16="http://schemas.microsoft.com/office/drawing/2014/main" id="{27FC2259-8B5C-4325-AE9E-A1B3E9A10411}"/>
              </a:ext>
            </a:extLst>
          </p:cNvPr>
          <p:cNvSpPr/>
          <p:nvPr/>
        </p:nvSpPr>
        <p:spPr>
          <a:xfrm>
            <a:off x="7797071" y="4124081"/>
            <a:ext cx="3650776" cy="646331"/>
          </a:xfrm>
          <a:prstGeom prst="rect">
            <a:avLst/>
          </a:prstGeom>
        </p:spPr>
        <p:txBody>
          <a:bodyPr wrap="square">
            <a:spAutoFit/>
          </a:bodyPr>
          <a:lstStyle/>
          <a:p>
            <a:r>
              <a:rPr lang="es-ES" dirty="0">
                <a:solidFill>
                  <a:srgbClr val="C00000"/>
                </a:solidFill>
              </a:rPr>
              <a:t>Lo veremos en detalle cuando estudiemos listas</a:t>
            </a:r>
          </a:p>
        </p:txBody>
      </p:sp>
      <p:sp>
        <p:nvSpPr>
          <p:cNvPr id="16" name="Rectángulo 15">
            <a:extLst>
              <a:ext uri="{FF2B5EF4-FFF2-40B4-BE49-F238E27FC236}">
                <a16:creationId xmlns:a16="http://schemas.microsoft.com/office/drawing/2014/main" id="{899EFB16-2C43-4DE1-A1B3-7DB63C866614}"/>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17" name="Rectángulo 16">
            <a:extLst>
              <a:ext uri="{FF2B5EF4-FFF2-40B4-BE49-F238E27FC236}">
                <a16:creationId xmlns:a16="http://schemas.microsoft.com/office/drawing/2014/main" id="{34DDB9CA-2E3E-42DF-9C38-0E1355FEB07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039555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525643" y="1380681"/>
            <a:ext cx="11980283" cy="3754874"/>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Arial" panose="020B0604020202020204" pitchFamily="34" charset="0"/>
              <a:buChar char="•"/>
            </a:pPr>
            <a:r>
              <a:rPr lang="es-ES" sz="2000" dirty="0">
                <a:solidFill>
                  <a:schemeClr val="accent1">
                    <a:lumMod val="75000"/>
                  </a:schemeClr>
                </a:solidFill>
              </a:rPr>
              <a:t>En la definición dijimos que las cadenas de caracteres son inmutables, no pueden modificarse.</a:t>
            </a: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marL="800100" lvl="1" indent="-342900">
              <a:buFont typeface="Arial" panose="020B0604020202020204" pitchFamily="34" charset="0"/>
              <a:buChar char="•"/>
            </a:pPr>
            <a:r>
              <a:rPr lang="es-ES" sz="2000" dirty="0">
                <a:solidFill>
                  <a:schemeClr val="accent1">
                    <a:lumMod val="75000"/>
                  </a:schemeClr>
                </a:solidFill>
              </a:rPr>
              <a:t>No podemos modificar el contenido de la memoria donde apunta ‘nombre’</a:t>
            </a: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lvl="1"/>
            <a:endParaRPr lang="es-ES" sz="2000" dirty="0">
              <a:solidFill>
                <a:schemeClr val="accent1">
                  <a:lumMod val="75000"/>
                </a:schemeClr>
              </a:solidFill>
            </a:endParaRPr>
          </a:p>
          <a:p>
            <a:pPr marL="800100" lvl="1" indent="-342900">
              <a:buFont typeface="Arial" panose="020B0604020202020204" pitchFamily="34" charset="0"/>
              <a:buChar char="•"/>
            </a:pPr>
            <a:r>
              <a:rPr lang="es-ES" sz="2000" dirty="0">
                <a:solidFill>
                  <a:schemeClr val="accent1">
                    <a:lumMod val="75000"/>
                  </a:schemeClr>
                </a:solidFill>
              </a:rPr>
              <a:t>Pero si podemos decirle que apunte a una posición de memoria diferente</a:t>
            </a:r>
            <a:endParaRPr lang="es-ES" sz="2000" dirty="0">
              <a:solidFill>
                <a:schemeClr val="tx2"/>
              </a:solidFill>
            </a:endParaRPr>
          </a:p>
        </p:txBody>
      </p:sp>
      <p:pic>
        <p:nvPicPr>
          <p:cNvPr id="2" name="Imagen 1">
            <a:extLst>
              <a:ext uri="{FF2B5EF4-FFF2-40B4-BE49-F238E27FC236}">
                <a16:creationId xmlns:a16="http://schemas.microsoft.com/office/drawing/2014/main" id="{BFC61884-3585-4543-BAED-CAF5E4DB1729}"/>
              </a:ext>
            </a:extLst>
          </p:cNvPr>
          <p:cNvPicPr>
            <a:picLocks noChangeAspect="1"/>
          </p:cNvPicPr>
          <p:nvPr/>
        </p:nvPicPr>
        <p:blipFill>
          <a:blip r:embed="rId2"/>
          <a:stretch>
            <a:fillRect/>
          </a:stretch>
        </p:blipFill>
        <p:spPr>
          <a:xfrm>
            <a:off x="1980218" y="2312484"/>
            <a:ext cx="2928196" cy="651676"/>
          </a:xfrm>
          <a:prstGeom prst="rect">
            <a:avLst/>
          </a:prstGeom>
        </p:spPr>
      </p:pic>
      <p:sp>
        <p:nvSpPr>
          <p:cNvPr id="16" name="Rectángulo 15">
            <a:extLst>
              <a:ext uri="{FF2B5EF4-FFF2-40B4-BE49-F238E27FC236}">
                <a16:creationId xmlns:a16="http://schemas.microsoft.com/office/drawing/2014/main" id="{B89D452A-B741-491F-BDF9-31327291435A}"/>
              </a:ext>
            </a:extLst>
          </p:cNvPr>
          <p:cNvSpPr/>
          <p:nvPr/>
        </p:nvSpPr>
        <p:spPr>
          <a:xfrm>
            <a:off x="5291849" y="260761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b</a:t>
            </a:r>
            <a:endParaRPr lang="es-ES" dirty="0"/>
          </a:p>
        </p:txBody>
      </p:sp>
      <p:pic>
        <p:nvPicPr>
          <p:cNvPr id="5" name="Imagen 4">
            <a:extLst>
              <a:ext uri="{FF2B5EF4-FFF2-40B4-BE49-F238E27FC236}">
                <a16:creationId xmlns:a16="http://schemas.microsoft.com/office/drawing/2014/main" id="{444E9824-517B-476C-B780-7BC53D414DCC}"/>
              </a:ext>
            </a:extLst>
          </p:cNvPr>
          <p:cNvPicPr>
            <a:picLocks noChangeAspect="1"/>
          </p:cNvPicPr>
          <p:nvPr/>
        </p:nvPicPr>
        <p:blipFill>
          <a:blip r:embed="rId3"/>
          <a:stretch>
            <a:fillRect/>
          </a:stretch>
        </p:blipFill>
        <p:spPr>
          <a:xfrm>
            <a:off x="1973560" y="3784175"/>
            <a:ext cx="2594194" cy="600018"/>
          </a:xfrm>
          <a:prstGeom prst="rect">
            <a:avLst/>
          </a:prstGeom>
        </p:spPr>
      </p:pic>
      <p:sp>
        <p:nvSpPr>
          <p:cNvPr id="7" name="Rectángulo 6">
            <a:extLst>
              <a:ext uri="{FF2B5EF4-FFF2-40B4-BE49-F238E27FC236}">
                <a16:creationId xmlns:a16="http://schemas.microsoft.com/office/drawing/2014/main" id="{A3DE46FA-4588-4FE9-B99B-DD44CC9F4697}"/>
              </a:ext>
            </a:extLst>
          </p:cNvPr>
          <p:cNvSpPr/>
          <p:nvPr/>
        </p:nvSpPr>
        <p:spPr>
          <a:xfrm>
            <a:off x="5744177" y="3784175"/>
            <a:ext cx="7019526" cy="523220"/>
          </a:xfrm>
          <a:prstGeom prst="rect">
            <a:avLst/>
          </a:prstGeom>
        </p:spPr>
        <p:txBody>
          <a:bodyPr wrap="square">
            <a:spAutoFit/>
          </a:bodyPr>
          <a:lstStyle/>
          <a:p>
            <a:r>
              <a:rPr lang="es-ES" sz="1400" dirty="0">
                <a:solidFill>
                  <a:srgbClr val="FF0000"/>
                </a:solidFill>
                <a:latin typeface="Courier New" panose="02070309020205020404" pitchFamily="49" charset="0"/>
                <a:cs typeface="Courier New" panose="02070309020205020404" pitchFamily="49" charset="0"/>
              </a:rPr>
              <a:t>nombre[1]='v'</a:t>
            </a:r>
          </a:p>
          <a:p>
            <a:r>
              <a:rPr lang="es-ES" sz="1400" dirty="0" err="1">
                <a:solidFill>
                  <a:srgbClr val="FF0000"/>
                </a:solidFill>
                <a:latin typeface="Courier New" panose="02070309020205020404" pitchFamily="49" charset="0"/>
                <a:cs typeface="Courier New" panose="02070309020205020404" pitchFamily="49" charset="0"/>
              </a:rPr>
              <a:t>TypeError</a:t>
            </a:r>
            <a:r>
              <a:rPr lang="es-ES" sz="1400" dirty="0">
                <a:solidFill>
                  <a:srgbClr val="FF0000"/>
                </a:solidFill>
                <a:latin typeface="Courier New" panose="02070309020205020404" pitchFamily="49" charset="0"/>
                <a:cs typeface="Courier New" panose="02070309020205020404" pitchFamily="49" charset="0"/>
              </a:rPr>
              <a:t>: </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str</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object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does</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not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support</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item</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assignment</a:t>
            </a:r>
            <a:endParaRPr lang="es-ES" sz="1400" dirty="0">
              <a:latin typeface="Courier New" panose="02070309020205020404" pitchFamily="49" charset="0"/>
              <a:cs typeface="Courier New" panose="02070309020205020404" pitchFamily="49" charset="0"/>
            </a:endParaRPr>
          </a:p>
        </p:txBody>
      </p:sp>
      <p:sp>
        <p:nvSpPr>
          <p:cNvPr id="17" name="Rectángulo 16">
            <a:extLst>
              <a:ext uri="{FF2B5EF4-FFF2-40B4-BE49-F238E27FC236}">
                <a16:creationId xmlns:a16="http://schemas.microsoft.com/office/drawing/2014/main" id="{539EE0E0-B54B-4465-89C2-3AB49C71D7C4}"/>
              </a:ext>
            </a:extLst>
          </p:cNvPr>
          <p:cNvSpPr/>
          <p:nvPr/>
        </p:nvSpPr>
        <p:spPr>
          <a:xfrm>
            <a:off x="5285191" y="3784175"/>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pic>
        <p:nvPicPr>
          <p:cNvPr id="8" name="Imagen 7">
            <a:extLst>
              <a:ext uri="{FF2B5EF4-FFF2-40B4-BE49-F238E27FC236}">
                <a16:creationId xmlns:a16="http://schemas.microsoft.com/office/drawing/2014/main" id="{6801871F-BBB1-474F-8B85-8A122412B1C5}"/>
              </a:ext>
            </a:extLst>
          </p:cNvPr>
          <p:cNvPicPr>
            <a:picLocks noChangeAspect="1"/>
          </p:cNvPicPr>
          <p:nvPr/>
        </p:nvPicPr>
        <p:blipFill>
          <a:blip r:embed="rId4"/>
          <a:stretch>
            <a:fillRect/>
          </a:stretch>
        </p:blipFill>
        <p:spPr>
          <a:xfrm>
            <a:off x="1973560" y="5337767"/>
            <a:ext cx="5233360" cy="606635"/>
          </a:xfrm>
          <a:prstGeom prst="rect">
            <a:avLst/>
          </a:prstGeom>
        </p:spPr>
      </p:pic>
      <p:sp>
        <p:nvSpPr>
          <p:cNvPr id="18" name="Rectángulo 17">
            <a:extLst>
              <a:ext uri="{FF2B5EF4-FFF2-40B4-BE49-F238E27FC236}">
                <a16:creationId xmlns:a16="http://schemas.microsoft.com/office/drawing/2014/main" id="{9FC772C8-A962-445A-AE95-ABA810CAA145}"/>
              </a:ext>
            </a:extLst>
          </p:cNvPr>
          <p:cNvSpPr/>
          <p:nvPr/>
        </p:nvSpPr>
        <p:spPr>
          <a:xfrm>
            <a:off x="7540962" y="5602143"/>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avión</a:t>
            </a:r>
            <a:endParaRPr lang="es-ES" dirty="0"/>
          </a:p>
        </p:txBody>
      </p:sp>
      <p:sp>
        <p:nvSpPr>
          <p:cNvPr id="19" name="Rectángulo 18">
            <a:extLst>
              <a:ext uri="{FF2B5EF4-FFF2-40B4-BE49-F238E27FC236}">
                <a16:creationId xmlns:a16="http://schemas.microsoft.com/office/drawing/2014/main" id="{86BE0BE9-5D2C-4259-A622-AE24FFC322CA}"/>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20" name="Rectángulo 19">
            <a:extLst>
              <a:ext uri="{FF2B5EF4-FFF2-40B4-BE49-F238E27FC236}">
                <a16:creationId xmlns:a16="http://schemas.microsoft.com/office/drawing/2014/main" id="{1AD6AEFF-1056-402B-AD09-286AA809E54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3177662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54591" y="1171342"/>
            <a:ext cx="11648438" cy="2739211"/>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Además de los operadores numéricos podemos establecer comparaciones entre cadenas de 	texto, como hemos visto en los ejemplos de las variables lógicas.</a:t>
            </a:r>
          </a:p>
          <a:p>
            <a:pPr lvl="1"/>
            <a:endParaRPr lang="es-ES" sz="2000" dirty="0">
              <a:solidFill>
                <a:schemeClr val="tx2"/>
              </a:solidFill>
            </a:endParaRPr>
          </a:p>
          <a:p>
            <a:pPr marL="742950" lvl="1" indent="-285750">
              <a:buFont typeface="Arial" panose="020B0604020202020204" pitchFamily="34" charset="0"/>
              <a:buChar char="•"/>
            </a:pPr>
            <a:r>
              <a:rPr lang="es-ES" sz="2000" dirty="0">
                <a:solidFill>
                  <a:schemeClr val="accent1">
                    <a:lumMod val="75000"/>
                  </a:schemeClr>
                </a:solidFill>
              </a:rPr>
              <a:t>	La comparación se hace a partir del valor numérico Unicode de los caracteres que forma la    	cadena de texto de izquierda a derecha. </a:t>
            </a:r>
          </a:p>
          <a:p>
            <a:pPr lvl="1"/>
            <a:endParaRPr lang="es-ES" dirty="0">
              <a:solidFill>
                <a:schemeClr val="tx2"/>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p:txBody>
      </p:sp>
      <p:pic>
        <p:nvPicPr>
          <p:cNvPr id="16" name="Picture 2" descr="Www Icono Sitio Web - Imagen gratis en Pixabay">
            <a:hlinkClick r:id="rId2"/>
            <a:extLst>
              <a:ext uri="{FF2B5EF4-FFF2-40B4-BE49-F238E27FC236}">
                <a16:creationId xmlns:a16="http://schemas.microsoft.com/office/drawing/2014/main" id="{C01A28B8-B4B3-4AD4-A9AB-1ECC5F3A14B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6718" y="2966964"/>
            <a:ext cx="474871" cy="46203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7E94406-01D5-4102-A0BD-28D03B1460EE}"/>
              </a:ext>
            </a:extLst>
          </p:cNvPr>
          <p:cNvPicPr>
            <a:picLocks noChangeAspect="1"/>
          </p:cNvPicPr>
          <p:nvPr/>
        </p:nvPicPr>
        <p:blipFill>
          <a:blip r:embed="rId4"/>
          <a:stretch>
            <a:fillRect/>
          </a:stretch>
        </p:blipFill>
        <p:spPr>
          <a:xfrm>
            <a:off x="1212854" y="4099485"/>
            <a:ext cx="2821864" cy="1121602"/>
          </a:xfrm>
          <a:prstGeom prst="rect">
            <a:avLst/>
          </a:prstGeom>
        </p:spPr>
      </p:pic>
      <p:sp>
        <p:nvSpPr>
          <p:cNvPr id="17" name="Rectángulo 16">
            <a:extLst>
              <a:ext uri="{FF2B5EF4-FFF2-40B4-BE49-F238E27FC236}">
                <a16:creationId xmlns:a16="http://schemas.microsoft.com/office/drawing/2014/main" id="{327E378F-4221-4FCD-B397-62A5004DD4F7}"/>
              </a:ext>
            </a:extLst>
          </p:cNvPr>
          <p:cNvSpPr/>
          <p:nvPr/>
        </p:nvSpPr>
        <p:spPr>
          <a:xfrm>
            <a:off x="4241156" y="402422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18" name="Rectángulo 17">
            <a:extLst>
              <a:ext uri="{FF2B5EF4-FFF2-40B4-BE49-F238E27FC236}">
                <a16:creationId xmlns:a16="http://schemas.microsoft.com/office/drawing/2014/main" id="{68828554-8282-45C2-AA9E-5779127F3FFA}"/>
              </a:ext>
            </a:extLst>
          </p:cNvPr>
          <p:cNvSpPr/>
          <p:nvPr/>
        </p:nvSpPr>
        <p:spPr>
          <a:xfrm>
            <a:off x="4241156" y="4259310"/>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19" name="Rectángulo 18">
            <a:extLst>
              <a:ext uri="{FF2B5EF4-FFF2-40B4-BE49-F238E27FC236}">
                <a16:creationId xmlns:a16="http://schemas.microsoft.com/office/drawing/2014/main" id="{E9B71DFE-1646-4058-800E-D6F82133E197}"/>
              </a:ext>
            </a:extLst>
          </p:cNvPr>
          <p:cNvSpPr/>
          <p:nvPr/>
        </p:nvSpPr>
        <p:spPr>
          <a:xfrm>
            <a:off x="4241156" y="4483884"/>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0" name="Rectángulo 19">
            <a:extLst>
              <a:ext uri="{FF2B5EF4-FFF2-40B4-BE49-F238E27FC236}">
                <a16:creationId xmlns:a16="http://schemas.microsoft.com/office/drawing/2014/main" id="{697C5490-B752-42DE-BC80-473483732CAC}"/>
              </a:ext>
            </a:extLst>
          </p:cNvPr>
          <p:cNvSpPr/>
          <p:nvPr/>
        </p:nvSpPr>
        <p:spPr>
          <a:xfrm>
            <a:off x="4241156" y="473529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1" name="Rectángulo 20">
            <a:extLst>
              <a:ext uri="{FF2B5EF4-FFF2-40B4-BE49-F238E27FC236}">
                <a16:creationId xmlns:a16="http://schemas.microsoft.com/office/drawing/2014/main" id="{B2BE2B96-85A9-4D59-800A-EE06589162F6}"/>
              </a:ext>
            </a:extLst>
          </p:cNvPr>
          <p:cNvSpPr/>
          <p:nvPr/>
        </p:nvSpPr>
        <p:spPr>
          <a:xfrm>
            <a:off x="4241156" y="4957352"/>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23" name="Rectángulo 22">
            <a:extLst>
              <a:ext uri="{FF2B5EF4-FFF2-40B4-BE49-F238E27FC236}">
                <a16:creationId xmlns:a16="http://schemas.microsoft.com/office/drawing/2014/main" id="{C4596C94-F21C-4C33-A014-EAE66A54EA39}"/>
              </a:ext>
            </a:extLst>
          </p:cNvPr>
          <p:cNvSpPr/>
          <p:nvPr/>
        </p:nvSpPr>
        <p:spPr>
          <a:xfrm>
            <a:off x="6096000" y="4037608"/>
            <a:ext cx="5552438" cy="1631216"/>
          </a:xfrm>
          <a:prstGeom prst="rect">
            <a:avLst/>
          </a:prstGeom>
        </p:spPr>
        <p:txBody>
          <a:bodyPr wrap="square">
            <a:spAutoFit/>
          </a:bodyPr>
          <a:lstStyle/>
          <a:p>
            <a:pPr marL="285750" indent="-285750">
              <a:buFont typeface="Arial" panose="020B0604020202020204" pitchFamily="34" charset="0"/>
              <a:buChar char="•"/>
            </a:pPr>
            <a:r>
              <a:rPr lang="es-ES" sz="2000" dirty="0">
                <a:solidFill>
                  <a:schemeClr val="accent1">
                    <a:lumMod val="75000"/>
                  </a:schemeClr>
                </a:solidFill>
              </a:rPr>
              <a:t>La lista Unicode sigue el orden alfabético. </a:t>
            </a:r>
          </a:p>
          <a:p>
            <a:pPr marL="285750" indent="-285750">
              <a:buFont typeface="Arial" panose="020B0604020202020204" pitchFamily="34" charset="0"/>
              <a:buChar char="•"/>
            </a:pPr>
            <a:r>
              <a:rPr lang="es-ES" sz="2000" dirty="0">
                <a:solidFill>
                  <a:schemeClr val="accent1">
                    <a:lumMod val="75000"/>
                  </a:schemeClr>
                </a:solidFill>
              </a:rPr>
              <a:t>Las Mayúsculas van antes que las minúsculas.</a:t>
            </a:r>
          </a:p>
          <a:p>
            <a:pPr marL="285750" indent="-285750">
              <a:buFont typeface="Arial" panose="020B0604020202020204" pitchFamily="34" charset="0"/>
              <a:buChar char="•"/>
            </a:pPr>
            <a:r>
              <a:rPr lang="es-ES" sz="2000" dirty="0">
                <a:solidFill>
                  <a:schemeClr val="accent1">
                    <a:lumMod val="75000"/>
                  </a:schemeClr>
                </a:solidFill>
              </a:rPr>
              <a:t>Se evalúa cada </a:t>
            </a:r>
            <a:r>
              <a:rPr lang="es-ES" sz="2000" dirty="0" err="1">
                <a:solidFill>
                  <a:schemeClr val="accent1">
                    <a:lumMod val="75000"/>
                  </a:schemeClr>
                </a:solidFill>
              </a:rPr>
              <a:t>caracter</a:t>
            </a:r>
            <a:r>
              <a:rPr lang="es-ES" sz="2000" dirty="0">
                <a:solidFill>
                  <a:schemeClr val="accent1">
                    <a:lumMod val="75000"/>
                  </a:schemeClr>
                </a:solidFill>
              </a:rPr>
              <a:t> desde la izquierda, las palabras más cortas son anteriores.</a:t>
            </a:r>
          </a:p>
          <a:p>
            <a:pPr marL="285750" indent="-285750">
              <a:buFont typeface="Arial" panose="020B0604020202020204" pitchFamily="34" charset="0"/>
              <a:buChar char="•"/>
            </a:pPr>
            <a:r>
              <a:rPr lang="es-ES" sz="2000" dirty="0">
                <a:solidFill>
                  <a:schemeClr val="accent1">
                    <a:lumMod val="75000"/>
                  </a:schemeClr>
                </a:solidFill>
              </a:rPr>
              <a:t>Los números están antes que las letras. </a:t>
            </a:r>
          </a:p>
        </p:txBody>
      </p:sp>
      <p:sp>
        <p:nvSpPr>
          <p:cNvPr id="22" name="Rectángulo 21">
            <a:extLst>
              <a:ext uri="{FF2B5EF4-FFF2-40B4-BE49-F238E27FC236}">
                <a16:creationId xmlns:a16="http://schemas.microsoft.com/office/drawing/2014/main" id="{9AD26C5B-6EF4-4C04-9C82-4D00652E0D10}"/>
              </a:ext>
            </a:extLst>
          </p:cNvPr>
          <p:cNvSpPr/>
          <p:nvPr/>
        </p:nvSpPr>
        <p:spPr>
          <a:xfrm>
            <a:off x="0" y="634922"/>
            <a:ext cx="11648438" cy="677108"/>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3"/>
            </a:pPr>
            <a:r>
              <a:rPr lang="es-ES" sz="2000" dirty="0">
                <a:solidFill>
                  <a:schemeClr val="accent1">
                    <a:lumMod val="75000"/>
                  </a:schemeClr>
                </a:solidFill>
              </a:rPr>
              <a:t>Cadenas de caracteres (Variables tipo </a:t>
            </a:r>
            <a:r>
              <a:rPr lang="es-ES" sz="2000" i="1" dirty="0" err="1">
                <a:solidFill>
                  <a:schemeClr val="accent1">
                    <a:lumMod val="75000"/>
                  </a:schemeClr>
                </a:solidFill>
              </a:rPr>
              <a:t>string</a:t>
            </a:r>
            <a:r>
              <a:rPr lang="es-ES" sz="2000" dirty="0">
                <a:solidFill>
                  <a:schemeClr val="accent1">
                    <a:lumMod val="75000"/>
                  </a:schemeClr>
                </a:solidFill>
              </a:rPr>
              <a:t>). Operadores sobre cadenas de caracteres.</a:t>
            </a:r>
          </a:p>
        </p:txBody>
      </p:sp>
      <p:sp>
        <p:nvSpPr>
          <p:cNvPr id="24" name="Rectángulo 23">
            <a:extLst>
              <a:ext uri="{FF2B5EF4-FFF2-40B4-BE49-F238E27FC236}">
                <a16:creationId xmlns:a16="http://schemas.microsoft.com/office/drawing/2014/main" id="{FB8A2176-F515-4842-B287-5A8077F4610B}"/>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9637206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1" y="803564"/>
            <a:ext cx="12030501" cy="4647426"/>
          </a:xfrm>
          <a:prstGeom prst="rect">
            <a:avLst/>
          </a:prstGeom>
        </p:spPr>
        <p:txBody>
          <a:bodyPr wrap="square">
            <a:spAutoFit/>
          </a:bodyPr>
          <a:lstStyle/>
          <a:p>
            <a:pPr lvl="2"/>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4"/>
            </a:pPr>
            <a:r>
              <a:rPr lang="es-ES" sz="2000" dirty="0">
                <a:solidFill>
                  <a:schemeClr val="accent1">
                    <a:lumMod val="75000"/>
                  </a:schemeClr>
                </a:solidFill>
              </a:rPr>
              <a:t>Variable</a:t>
            </a:r>
            <a:r>
              <a:rPr lang="es-ES" sz="2000" dirty="0">
                <a:solidFill>
                  <a:schemeClr val="accent1">
                    <a:lumMod val="75000"/>
                  </a:schemeClr>
                </a:solidFill>
                <a:latin typeface="Arial Rounded MT Bold" panose="020F0704030504030204" pitchFamily="34" charset="0"/>
              </a:rPr>
              <a:t> </a:t>
            </a:r>
            <a:r>
              <a:rPr lang="es-ES" sz="20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endParaRPr lang="es-ES" sz="20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a:p>
            <a:pPr lvl="1"/>
            <a:endParaRPr lang="es-ES" dirty="0">
              <a:solidFill>
                <a:schemeClr val="accent1">
                  <a:lumMod val="75000"/>
                </a:schemeClr>
              </a:solidFill>
              <a:latin typeface="Arial Rounded MT Bold" panose="020F0704030504030204" pitchFamily="34" charset="0"/>
            </a:endParaRPr>
          </a:p>
          <a:p>
            <a:pPr lvl="1"/>
            <a:r>
              <a:rPr lang="es-ES" dirty="0">
                <a:solidFill>
                  <a:schemeClr val="accent1">
                    <a:lumMod val="75000"/>
                  </a:schemeClr>
                </a:solidFill>
                <a:latin typeface="Arial Rounded MT Bold" panose="020F0704030504030204" pitchFamily="34" charset="0"/>
              </a:rPr>
              <a:t>       	</a:t>
            </a: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r>
              <a:rPr lang="es-ES" sz="2000" dirty="0">
                <a:solidFill>
                  <a:schemeClr val="accent1">
                    <a:lumMod val="75000"/>
                  </a:schemeClr>
                </a:solidFill>
              </a:rPr>
              <a:t> es un tipo de dato que usaremos cuando no queramos asignar ningún tipo determinado a un objeto</a:t>
            </a: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endParaRPr lang="es-ES"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Veremos, cuando hablemos de funciones, que por defecto una función devuelve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r>
              <a:rPr lang="es-ES" sz="2000" dirty="0">
                <a:solidFill>
                  <a:schemeClr val="accent1">
                    <a:lumMod val="75000"/>
                  </a:schemeClr>
                </a:solidFill>
              </a:rPr>
              <a:t> cuando no  	devuelve un valor determinado </a:t>
            </a:r>
          </a:p>
          <a:p>
            <a:pPr lvl="1"/>
            <a:endParaRPr lang="es-ES" dirty="0">
              <a:solidFill>
                <a:schemeClr val="tx2"/>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a:p>
            <a:pPr lvl="1"/>
            <a:endParaRPr lang="es-ES" dirty="0">
              <a:solidFill>
                <a:schemeClr val="accent1">
                  <a:lumMod val="75000"/>
                </a:schemeClr>
              </a:solidFill>
              <a:latin typeface="Arial Rounded MT Bold" panose="020F0704030504030204" pitchFamily="34" charset="0"/>
            </a:endParaRPr>
          </a:p>
        </p:txBody>
      </p:sp>
      <p:sp>
        <p:nvSpPr>
          <p:cNvPr id="22" name="Diagrama de flujo: proceso alternativo 21">
            <a:extLst>
              <a:ext uri="{FF2B5EF4-FFF2-40B4-BE49-F238E27FC236}">
                <a16:creationId xmlns:a16="http://schemas.microsoft.com/office/drawing/2014/main" id="{50A811FA-B47C-42CF-950F-637746E11FFE}"/>
              </a:ext>
            </a:extLst>
          </p:cNvPr>
          <p:cNvSpPr/>
          <p:nvPr/>
        </p:nvSpPr>
        <p:spPr>
          <a:xfrm>
            <a:off x="5301226" y="2857050"/>
            <a:ext cx="2537531" cy="417743"/>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6" name="Rectángulo 5">
            <a:extLst>
              <a:ext uri="{FF2B5EF4-FFF2-40B4-BE49-F238E27FC236}">
                <a16:creationId xmlns:a16="http://schemas.microsoft.com/office/drawing/2014/main" id="{5BE08B72-9585-4F18-92D4-E8C7F46A09C4}"/>
              </a:ext>
            </a:extLst>
          </p:cNvPr>
          <p:cNvSpPr/>
          <p:nvPr/>
        </p:nvSpPr>
        <p:spPr>
          <a:xfrm>
            <a:off x="5284816" y="2881255"/>
            <a:ext cx="280397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NoneType</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 </a:t>
            </a:r>
            <a:endParaRPr lang="es-ES" dirty="0"/>
          </a:p>
        </p:txBody>
      </p:sp>
      <p:pic>
        <p:nvPicPr>
          <p:cNvPr id="7" name="Imagen 6">
            <a:extLst>
              <a:ext uri="{FF2B5EF4-FFF2-40B4-BE49-F238E27FC236}">
                <a16:creationId xmlns:a16="http://schemas.microsoft.com/office/drawing/2014/main" id="{B913BA6F-E3EF-448E-A27B-D065F94B7410}"/>
              </a:ext>
            </a:extLst>
          </p:cNvPr>
          <p:cNvPicPr>
            <a:picLocks noChangeAspect="1"/>
          </p:cNvPicPr>
          <p:nvPr/>
        </p:nvPicPr>
        <p:blipFill>
          <a:blip r:embed="rId2"/>
          <a:stretch>
            <a:fillRect/>
          </a:stretch>
        </p:blipFill>
        <p:spPr>
          <a:xfrm>
            <a:off x="1802517" y="2472633"/>
            <a:ext cx="2162148" cy="735576"/>
          </a:xfrm>
          <a:prstGeom prst="rect">
            <a:avLst/>
          </a:prstGeom>
        </p:spPr>
      </p:pic>
      <p:pic>
        <p:nvPicPr>
          <p:cNvPr id="8" name="Imagen 7">
            <a:extLst>
              <a:ext uri="{FF2B5EF4-FFF2-40B4-BE49-F238E27FC236}">
                <a16:creationId xmlns:a16="http://schemas.microsoft.com/office/drawing/2014/main" id="{470D1B60-6150-4324-A1B6-C518F353023C}"/>
              </a:ext>
            </a:extLst>
          </p:cNvPr>
          <p:cNvPicPr>
            <a:picLocks noChangeAspect="1"/>
          </p:cNvPicPr>
          <p:nvPr/>
        </p:nvPicPr>
        <p:blipFill>
          <a:blip r:embed="rId3"/>
          <a:stretch>
            <a:fillRect/>
          </a:stretch>
        </p:blipFill>
        <p:spPr>
          <a:xfrm>
            <a:off x="1827885" y="4357404"/>
            <a:ext cx="6946681" cy="691900"/>
          </a:xfrm>
          <a:prstGeom prst="rect">
            <a:avLst/>
          </a:prstGeom>
        </p:spPr>
      </p:pic>
      <p:sp>
        <p:nvSpPr>
          <p:cNvPr id="26" name="Rectángulo 25">
            <a:extLst>
              <a:ext uri="{FF2B5EF4-FFF2-40B4-BE49-F238E27FC236}">
                <a16:creationId xmlns:a16="http://schemas.microsoft.com/office/drawing/2014/main" id="{2F842942-4F0F-4F28-93C1-2FF85791EB97}"/>
              </a:ext>
            </a:extLst>
          </p:cNvPr>
          <p:cNvSpPr/>
          <p:nvPr/>
        </p:nvSpPr>
        <p:spPr>
          <a:xfrm>
            <a:off x="1927473" y="5731270"/>
            <a:ext cx="7175583" cy="646331"/>
          </a:xfrm>
          <a:prstGeom prst="rect">
            <a:avLst/>
          </a:prstGeom>
        </p:spPr>
        <p:txBody>
          <a:bodyPr wrap="squar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 </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es la variable que devuelve la función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print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a:t>
            </a:r>
          </a:p>
          <a:p>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None</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7" name="Diagrama de flujo: proceso alternativo 26">
            <a:extLst>
              <a:ext uri="{FF2B5EF4-FFF2-40B4-BE49-F238E27FC236}">
                <a16:creationId xmlns:a16="http://schemas.microsoft.com/office/drawing/2014/main" id="{05A853AE-A96F-4946-ADF1-2307D21AF42B}"/>
              </a:ext>
            </a:extLst>
          </p:cNvPr>
          <p:cNvSpPr/>
          <p:nvPr/>
        </p:nvSpPr>
        <p:spPr>
          <a:xfrm>
            <a:off x="1827885" y="5588759"/>
            <a:ext cx="7275171" cy="859808"/>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600" dirty="0">
              <a:solidFill>
                <a:schemeClr val="accent5">
                  <a:lumMod val="75000"/>
                </a:schemeClr>
              </a:solidFill>
              <a:latin typeface="Consolas" panose="020B0609020204030204" pitchFamily="49" charset="0"/>
            </a:endParaRPr>
          </a:p>
        </p:txBody>
      </p:sp>
      <p:sp>
        <p:nvSpPr>
          <p:cNvPr id="15" name="Rectángulo 14">
            <a:extLst>
              <a:ext uri="{FF2B5EF4-FFF2-40B4-BE49-F238E27FC236}">
                <a16:creationId xmlns:a16="http://schemas.microsoft.com/office/drawing/2014/main" id="{430FAB6A-3FF1-4A2D-8F02-0E022F6D7557}"/>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16" name="Rectángulo 15">
            <a:extLst>
              <a:ext uri="{FF2B5EF4-FFF2-40B4-BE49-F238E27FC236}">
                <a16:creationId xmlns:a16="http://schemas.microsoft.com/office/drawing/2014/main" id="{599D7D74-635E-46D5-ACD6-2B0385E76C89}"/>
              </a:ext>
            </a:extLst>
          </p:cNvPr>
          <p:cNvSpPr/>
          <p:nvPr/>
        </p:nvSpPr>
        <p:spPr>
          <a:xfrm>
            <a:off x="4493445" y="2905461"/>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
        <p:nvSpPr>
          <p:cNvPr id="17" name="Rectángulo 16">
            <a:extLst>
              <a:ext uri="{FF2B5EF4-FFF2-40B4-BE49-F238E27FC236}">
                <a16:creationId xmlns:a16="http://schemas.microsoft.com/office/drawing/2014/main" id="{727CA6A4-5D99-40B7-8854-B213F5BACF97}"/>
              </a:ext>
            </a:extLst>
          </p:cNvPr>
          <p:cNvSpPr/>
          <p:nvPr/>
        </p:nvSpPr>
        <p:spPr>
          <a:xfrm rot="5400000">
            <a:off x="4698790" y="4963506"/>
            <a:ext cx="41069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endParaRPr lang="es-ES" dirty="0"/>
          </a:p>
        </p:txBody>
      </p:sp>
    </p:spTree>
    <p:extLst>
      <p:ext uri="{BB962C8B-B14F-4D97-AF65-F5344CB8AC3E}">
        <p14:creationId xmlns:p14="http://schemas.microsoft.com/office/powerpoint/2010/main" val="60791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5" name="Rectángulo 4">
            <a:extLst>
              <a:ext uri="{FF2B5EF4-FFF2-40B4-BE49-F238E27FC236}">
                <a16:creationId xmlns:a16="http://schemas.microsoft.com/office/drawing/2014/main" id="{9638E318-BE2F-4DF9-B080-D7D9FCAF60FC}"/>
              </a:ext>
            </a:extLst>
          </p:cNvPr>
          <p:cNvSpPr/>
          <p:nvPr/>
        </p:nvSpPr>
        <p:spPr>
          <a:xfrm>
            <a:off x="0" y="-12242"/>
            <a:ext cx="8990410"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Entorno de Desarrollo Integrado (IDE) Spyder en Anaconda</a:t>
            </a:r>
          </a:p>
        </p:txBody>
      </p:sp>
      <p:sp>
        <p:nvSpPr>
          <p:cNvPr id="2" name="Rectángulo 1">
            <a:extLst>
              <a:ext uri="{FF2B5EF4-FFF2-40B4-BE49-F238E27FC236}">
                <a16:creationId xmlns:a16="http://schemas.microsoft.com/office/drawing/2014/main" id="{3F48A983-D390-40BF-BEF5-47CF4193E2F1}"/>
              </a:ext>
            </a:extLst>
          </p:cNvPr>
          <p:cNvSpPr/>
          <p:nvPr/>
        </p:nvSpPr>
        <p:spPr>
          <a:xfrm>
            <a:off x="106259" y="729773"/>
            <a:ext cx="11746741" cy="677108"/>
          </a:xfrm>
          <a:prstGeom prst="rect">
            <a:avLst/>
          </a:prstGeom>
        </p:spPr>
        <p:txBody>
          <a:bodyPr wrap="square">
            <a:spAutoFit/>
          </a:bodyPr>
          <a:lstStyle/>
          <a:p>
            <a:pPr marL="342900" indent="-342900">
              <a:buFont typeface="+mj-lt"/>
              <a:buAutoNum type="arabicPeriod"/>
            </a:pPr>
            <a:r>
              <a:rPr lang="es-ES" sz="2000" b="1" dirty="0">
                <a:solidFill>
                  <a:schemeClr val="accent5">
                    <a:lumMod val="50000"/>
                  </a:schemeClr>
                </a:solidFill>
              </a:rPr>
              <a:t>Instalación Anaconda.</a:t>
            </a:r>
          </a:p>
          <a:p>
            <a:endParaRPr lang="es-ES" dirty="0">
              <a:solidFill>
                <a:schemeClr val="accent5">
                  <a:lumMod val="50000"/>
                </a:schemeClr>
              </a:solidFill>
            </a:endParaRPr>
          </a:p>
        </p:txBody>
      </p:sp>
      <p:sp>
        <p:nvSpPr>
          <p:cNvPr id="8" name="Rectángulo 7">
            <a:extLst>
              <a:ext uri="{FF2B5EF4-FFF2-40B4-BE49-F238E27FC236}">
                <a16:creationId xmlns:a16="http://schemas.microsoft.com/office/drawing/2014/main" id="{33CF926B-0807-4B04-8F22-5AD6BD5470D8}"/>
              </a:ext>
            </a:extLst>
          </p:cNvPr>
          <p:cNvSpPr/>
          <p:nvPr/>
        </p:nvSpPr>
        <p:spPr>
          <a:xfrm>
            <a:off x="338999" y="1304020"/>
            <a:ext cx="11135605" cy="1200329"/>
          </a:xfrm>
          <a:prstGeom prst="rect">
            <a:avLst/>
          </a:prstGeom>
        </p:spPr>
        <p:txBody>
          <a:bodyPr wrap="square">
            <a:spAutoFit/>
          </a:bodyPr>
          <a:lstStyle/>
          <a:p>
            <a:pPr marL="285750" indent="-285750">
              <a:buFont typeface="Arial" panose="020B0604020202020204" pitchFamily="34" charset="0"/>
              <a:buChar char="•"/>
            </a:pPr>
            <a:r>
              <a:rPr lang="es-ES" dirty="0">
                <a:solidFill>
                  <a:schemeClr val="accent5">
                    <a:lumMod val="50000"/>
                  </a:schemeClr>
                </a:solidFill>
              </a:rPr>
              <a:t>Esto va a llevar un buen rato. (65 minutos ayer en mi PC)</a:t>
            </a:r>
          </a:p>
          <a:p>
            <a:pPr marL="285750" indent="-285750">
              <a:buFont typeface="Arial" panose="020B0604020202020204" pitchFamily="34" charset="0"/>
              <a:buChar char="•"/>
            </a:pPr>
            <a:endParaRPr lang="es-ES" dirty="0">
              <a:solidFill>
                <a:schemeClr val="accent5">
                  <a:lumMod val="50000"/>
                </a:schemeClr>
              </a:solidFill>
            </a:endParaRPr>
          </a:p>
          <a:p>
            <a:pPr marL="285750" indent="-285750">
              <a:buFont typeface="Arial" panose="020B0604020202020204" pitchFamily="34" charset="0"/>
              <a:buChar char="•"/>
            </a:pPr>
            <a:r>
              <a:rPr lang="es-ES" dirty="0">
                <a:solidFill>
                  <a:schemeClr val="accent5">
                    <a:lumMod val="50000"/>
                  </a:schemeClr>
                </a:solidFill>
              </a:rPr>
              <a:t>Cuando haya terminado abrimos de nuevo el Anaconda </a:t>
            </a:r>
            <a:r>
              <a:rPr lang="es-ES" dirty="0" err="1">
                <a:solidFill>
                  <a:schemeClr val="accent5">
                    <a:lumMod val="50000"/>
                  </a:schemeClr>
                </a:solidFill>
              </a:rPr>
              <a:t>Navigator</a:t>
            </a:r>
            <a:r>
              <a:rPr lang="es-ES" dirty="0">
                <a:solidFill>
                  <a:schemeClr val="accent5">
                    <a:lumMod val="50000"/>
                  </a:schemeClr>
                </a:solidFill>
              </a:rPr>
              <a:t> y lanzamos Spyder 5.2.2</a:t>
            </a:r>
          </a:p>
          <a:p>
            <a:endParaRPr lang="es-ES" dirty="0">
              <a:solidFill>
                <a:schemeClr val="accent5">
                  <a:lumMod val="50000"/>
                </a:schemeClr>
              </a:solidFill>
            </a:endParaRPr>
          </a:p>
        </p:txBody>
      </p:sp>
      <p:pic>
        <p:nvPicPr>
          <p:cNvPr id="7" name="Imagen 6">
            <a:extLst>
              <a:ext uri="{FF2B5EF4-FFF2-40B4-BE49-F238E27FC236}">
                <a16:creationId xmlns:a16="http://schemas.microsoft.com/office/drawing/2014/main" id="{66B722FB-20F0-4DFC-BE39-0711B215FC0A}"/>
              </a:ext>
            </a:extLst>
          </p:cNvPr>
          <p:cNvPicPr>
            <a:picLocks noChangeAspect="1"/>
          </p:cNvPicPr>
          <p:nvPr/>
        </p:nvPicPr>
        <p:blipFill rotWithShape="1">
          <a:blip r:embed="rId2"/>
          <a:srcRect t="5151" b="10809"/>
          <a:stretch/>
        </p:blipFill>
        <p:spPr>
          <a:xfrm>
            <a:off x="2196381" y="2277360"/>
            <a:ext cx="7903582" cy="4428135"/>
          </a:xfrm>
          <a:prstGeom prst="rect">
            <a:avLst/>
          </a:prstGeom>
        </p:spPr>
      </p:pic>
      <p:sp>
        <p:nvSpPr>
          <p:cNvPr id="9" name="Flecha: hacia arriba 8">
            <a:extLst>
              <a:ext uri="{FF2B5EF4-FFF2-40B4-BE49-F238E27FC236}">
                <a16:creationId xmlns:a16="http://schemas.microsoft.com/office/drawing/2014/main" id="{F80AA30D-B37D-41D6-9E89-6214984B5272}"/>
              </a:ext>
            </a:extLst>
          </p:cNvPr>
          <p:cNvSpPr/>
          <p:nvPr/>
        </p:nvSpPr>
        <p:spPr>
          <a:xfrm rot="19383543">
            <a:off x="4535460" y="4823632"/>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rriba 9">
            <a:extLst>
              <a:ext uri="{FF2B5EF4-FFF2-40B4-BE49-F238E27FC236}">
                <a16:creationId xmlns:a16="http://schemas.microsoft.com/office/drawing/2014/main" id="{54B69A55-A69B-42CA-AA34-07C8597AAE9C}"/>
              </a:ext>
            </a:extLst>
          </p:cNvPr>
          <p:cNvSpPr/>
          <p:nvPr/>
        </p:nvSpPr>
        <p:spPr>
          <a:xfrm rot="15649558">
            <a:off x="4646388" y="3767550"/>
            <a:ext cx="252000" cy="587288"/>
          </a:xfrm>
          <a:prstGeom prst="upArrow">
            <a:avLst>
              <a:gd name="adj1" fmla="val 50000"/>
              <a:gd name="adj2" fmla="val 77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0EAD5A18-698E-F2AD-73C3-CEE48CD42B7A}"/>
              </a:ext>
            </a:extLst>
          </p:cNvPr>
          <p:cNvSpPr>
            <a:spLocks noGrp="1"/>
          </p:cNvSpPr>
          <p:nvPr>
            <p:ph type="sldNum" sz="quarter" idx="12"/>
          </p:nvPr>
        </p:nvSpPr>
        <p:spPr/>
        <p:txBody>
          <a:bodyPr/>
          <a:lstStyle/>
          <a:p>
            <a:fld id="{AEDFCC94-4745-410C-B18E-20525921026C}" type="slidenum">
              <a:rPr lang="es-ES" smtClean="0"/>
              <a:t>9</a:t>
            </a:fld>
            <a:endParaRPr lang="es-ES"/>
          </a:p>
        </p:txBody>
      </p:sp>
    </p:spTree>
    <p:extLst>
      <p:ext uri="{BB962C8B-B14F-4D97-AF65-F5344CB8AC3E}">
        <p14:creationId xmlns:p14="http://schemas.microsoft.com/office/powerpoint/2010/main" val="1321634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2955937"/>
              </a:xfrm>
              <a:prstGeom prst="rect">
                <a:avLst/>
              </a:prstGeom>
            </p:spPr>
            <p:txBody>
              <a:bodyPr wrap="square">
                <a:spAutoFit/>
              </a:bodyPr>
              <a:lstStyle/>
              <a:p>
                <a:pPr marL="342900" indent="-342900">
                  <a:buFont typeface="+mj-lt"/>
                  <a:buAutoNum type="arabicPeriod" startAt="3"/>
                </a:pPr>
                <a:r>
                  <a:rPr lang="es-ES" dirty="0">
                    <a:solidFill>
                      <a:schemeClr val="accent5">
                        <a:lumMod val="50000"/>
                      </a:schemeClr>
                    </a:solidFill>
                  </a:rPr>
                  <a:t>Escribe un código que defina una variable entera de nombre segundos. Le de un valor y la convierta en formato </a:t>
                </a:r>
                <a:r>
                  <a:rPr lang="es-ES" dirty="0" err="1">
                    <a:solidFill>
                      <a:schemeClr val="accent5">
                        <a:lumMod val="50000"/>
                      </a:schemeClr>
                    </a:solidFill>
                  </a:rPr>
                  <a:t>hh:mm:ss</a:t>
                </a:r>
                <a:r>
                  <a:rPr lang="es-ES" dirty="0">
                    <a:solidFill>
                      <a:schemeClr val="accent5">
                        <a:lumMod val="50000"/>
                      </a:schemeClr>
                    </a:solidFill>
                  </a:rPr>
                  <a:t>. Por ejemplo 3725 segundos son 01 horas 2 minutos y 5 segundos. </a:t>
                </a: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defina 3 variables enteras: n1, n2 y n3. Les de valor y devuelva su media aritmética. 	</a:t>
                </a: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que defina 2 variables, una para la altura en metros y otra para el peso en kilogramos. Devolverá el índice de masa corporal usando la fórmula </a:t>
                </a:r>
                <a14:m>
                  <m:oMath xmlns:m="http://schemas.openxmlformats.org/officeDocument/2006/math">
                    <m:r>
                      <a:rPr lang="es-ES" b="0" i="1" smtClean="0">
                        <a:solidFill>
                          <a:schemeClr val="accent5">
                            <a:lumMod val="50000"/>
                          </a:schemeClr>
                        </a:solidFill>
                        <a:latin typeface="Cambria Math" panose="02040503050406030204" pitchFamily="18" charset="0"/>
                      </a:rPr>
                      <m:t>𝑖𝑚𝑐</m:t>
                    </m:r>
                    <m:r>
                      <a:rPr lang="es-ES" b="0" i="1" smtClean="0">
                        <a:solidFill>
                          <a:schemeClr val="accent5">
                            <a:lumMod val="50000"/>
                          </a:schemeClr>
                        </a:solidFill>
                        <a:latin typeface="Cambria Math" panose="02040503050406030204" pitchFamily="18" charset="0"/>
                      </a:rPr>
                      <m:t>= </m:t>
                    </m:r>
                    <m:f>
                      <m:fPr>
                        <m:ctrlPr>
                          <a:rPr lang="es-ES" b="0" i="1" smtClean="0">
                            <a:solidFill>
                              <a:schemeClr val="accent5">
                                <a:lumMod val="50000"/>
                              </a:schemeClr>
                            </a:solidFill>
                            <a:latin typeface="Cambria Math" panose="02040503050406030204" pitchFamily="18" charset="0"/>
                          </a:rPr>
                        </m:ctrlPr>
                      </m:fPr>
                      <m:num>
                        <m:r>
                          <a:rPr lang="es-ES" b="0" i="1" smtClean="0">
                            <a:solidFill>
                              <a:schemeClr val="accent5">
                                <a:lumMod val="50000"/>
                              </a:schemeClr>
                            </a:solidFill>
                            <a:latin typeface="Cambria Math" panose="02040503050406030204" pitchFamily="18" charset="0"/>
                          </a:rPr>
                          <m:t>𝑝𝑒𝑠𝑜</m:t>
                        </m:r>
                      </m:num>
                      <m:den>
                        <m:sSup>
                          <m:sSupPr>
                            <m:ctrlPr>
                              <a:rPr lang="es-ES" b="0" i="1" smtClean="0">
                                <a:solidFill>
                                  <a:schemeClr val="accent5">
                                    <a:lumMod val="50000"/>
                                  </a:schemeClr>
                                </a:solidFill>
                                <a:latin typeface="Cambria Math" panose="02040503050406030204" pitchFamily="18" charset="0"/>
                              </a:rPr>
                            </m:ctrlPr>
                          </m:sSupPr>
                          <m:e>
                            <m:r>
                              <a:rPr lang="es-ES" b="0" i="1" smtClean="0">
                                <a:solidFill>
                                  <a:schemeClr val="accent5">
                                    <a:lumMod val="50000"/>
                                  </a:schemeClr>
                                </a:solidFill>
                                <a:latin typeface="Cambria Math" panose="02040503050406030204" pitchFamily="18" charset="0"/>
                              </a:rPr>
                              <m:t>𝑎𝑙𝑡𝑢𝑟𝑎</m:t>
                            </m:r>
                          </m:e>
                          <m:sup>
                            <m:r>
                              <a:rPr lang="es-ES" b="0" i="1" smtClean="0">
                                <a:solidFill>
                                  <a:schemeClr val="accent5">
                                    <a:lumMod val="50000"/>
                                  </a:schemeClr>
                                </a:solidFill>
                                <a:latin typeface="Cambria Math" panose="02040503050406030204" pitchFamily="18" charset="0"/>
                              </a:rPr>
                              <m:t>2</m:t>
                            </m:r>
                          </m:sup>
                        </m:sSup>
                      </m:den>
                    </m:f>
                  </m:oMath>
                </a14:m>
                <a:endParaRPr lang="es-ES" dirty="0">
                  <a:solidFill>
                    <a:schemeClr val="accent5">
                      <a:lumMod val="50000"/>
                    </a:schemeClr>
                  </a:solidFill>
                </a:endParaRPr>
              </a:p>
              <a:p>
                <a:pPr marL="342900" indent="-342900">
                  <a:buFont typeface="+mj-lt"/>
                  <a:buAutoNum type="arabicPeriod" startAt="3"/>
                </a:pPr>
                <a:endParaRPr lang="es-ES" dirty="0">
                  <a:solidFill>
                    <a:schemeClr val="accent5">
                      <a:lumMod val="50000"/>
                    </a:schemeClr>
                  </a:solidFill>
                </a:endParaRPr>
              </a:p>
              <a:p>
                <a:pPr marL="342900" indent="-342900">
                  <a:buFont typeface="+mj-lt"/>
                  <a:buAutoNum type="arabicPeriod" startAt="3"/>
                </a:pPr>
                <a:r>
                  <a:rPr lang="es-ES" dirty="0">
                    <a:solidFill>
                      <a:schemeClr val="accent5">
                        <a:lumMod val="50000"/>
                      </a:schemeClr>
                    </a:solidFill>
                  </a:rPr>
                  <a:t>Escribe un código que a partir de la altura de una persona en metros devuelva la conversión en pies y pulgadas. Un pie son 12 pulgadas y una pulgada son 2,54cm  </a:t>
                </a:r>
              </a:p>
            </p:txBody>
          </p:sp>
        </mc:Choice>
        <mc:Fallback xmlns="">
          <p:sp>
            <p:nvSpPr>
              <p:cNvPr id="3" name="Rectángulo 2">
                <a:extLst>
                  <a:ext uri="{FF2B5EF4-FFF2-40B4-BE49-F238E27FC236}">
                    <a16:creationId xmlns:a16="http://schemas.microsoft.com/office/drawing/2014/main" id="{92354851-BFD1-4A17-9FEF-931A5E335803}"/>
                  </a:ext>
                </a:extLst>
              </p:cNvPr>
              <p:cNvSpPr>
                <a:spLocks noRot="1" noChangeAspect="1" noMove="1" noResize="1" noEditPoints="1" noAdjustHandles="1" noChangeArrowheads="1" noChangeShapeType="1" noTextEdit="1"/>
              </p:cNvSpPr>
              <p:nvPr/>
            </p:nvSpPr>
            <p:spPr>
              <a:xfrm>
                <a:off x="362292" y="1253381"/>
                <a:ext cx="11467416" cy="2955937"/>
              </a:xfrm>
              <a:prstGeom prst="rect">
                <a:avLst/>
              </a:prstGeom>
              <a:blipFill>
                <a:blip r:embed="rId3"/>
                <a:stretch>
                  <a:fillRect l="-425" t="-1237" b="-2268"/>
                </a:stretch>
              </a:blipFill>
            </p:spPr>
            <p:txBody>
              <a:bodyPr/>
              <a:lstStyle/>
              <a:p>
                <a:r>
                  <a:rPr lang="es-ES">
                    <a:noFill/>
                  </a:rPr>
                  <a:t> </a:t>
                </a:r>
              </a:p>
            </p:txBody>
          </p:sp>
        </mc:Fallback>
      </mc:AlternateContent>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0F5D5E05-BC8C-4C18-6796-9068176432C7}"/>
              </a:ext>
            </a:extLst>
          </p:cNvPr>
          <p:cNvSpPr>
            <a:spLocks noGrp="1"/>
          </p:cNvSpPr>
          <p:nvPr>
            <p:ph type="sldNum" sz="quarter" idx="12"/>
          </p:nvPr>
        </p:nvSpPr>
        <p:spPr/>
        <p:txBody>
          <a:bodyPr/>
          <a:lstStyle/>
          <a:p>
            <a:fld id="{AEDFCC94-4745-410C-B18E-20525921026C}" type="slidenum">
              <a:rPr lang="es-ES" smtClean="0"/>
              <a:t>90</a:t>
            </a:fld>
            <a:endParaRPr lang="es-ES"/>
          </a:p>
        </p:txBody>
      </p:sp>
    </p:spTree>
    <p:extLst>
      <p:ext uri="{BB962C8B-B14F-4D97-AF65-F5344CB8AC3E}">
        <p14:creationId xmlns:p14="http://schemas.microsoft.com/office/powerpoint/2010/main" val="30573246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superiores redondeadas 12">
            <a:extLst>
              <a:ext uri="{FF2B5EF4-FFF2-40B4-BE49-F238E27FC236}">
                <a16:creationId xmlns:a16="http://schemas.microsoft.com/office/drawing/2014/main" id="{A05627BA-0F5B-469A-9BAA-7ADB18BF9383}"/>
              </a:ext>
            </a:extLst>
          </p:cNvPr>
          <p:cNvSpPr/>
          <p:nvPr/>
        </p:nvSpPr>
        <p:spPr>
          <a:xfrm>
            <a:off x="1264829" y="2696070"/>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12" name="Rectángulo 11">
            <a:extLst>
              <a:ext uri="{FF2B5EF4-FFF2-40B4-BE49-F238E27FC236}">
                <a16:creationId xmlns:a16="http://schemas.microsoft.com/office/drawing/2014/main" id="{A0BED828-53CA-41EF-97FC-00D644D578CC}"/>
              </a:ext>
            </a:extLst>
          </p:cNvPr>
          <p:cNvSpPr/>
          <p:nvPr/>
        </p:nvSpPr>
        <p:spPr>
          <a:xfrm>
            <a:off x="0" y="598139"/>
            <a:ext cx="11558673" cy="200054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p>
          <a:p>
            <a:pPr marL="800100" lvl="1" indent="-342900">
              <a:buFont typeface="+mj-lt"/>
              <a:buAutoNum type="arabicPeriod" startAt="5"/>
            </a:pPr>
            <a:endParaRPr lang="es-ES" dirty="0">
              <a:solidFill>
                <a:schemeClr val="accent1">
                  <a:lumMod val="75000"/>
                </a:schemeClr>
              </a:solidFill>
              <a:latin typeface="Arial Rounded MT Bold" panose="020F0704030504030204" pitchFamily="34" charset="0"/>
            </a:endParaRPr>
          </a:p>
          <a:p>
            <a:pPr marL="1200150" lvl="2" indent="-285750">
              <a:buFont typeface="Arial" panose="020B0604020202020204" pitchFamily="34" charset="0"/>
              <a:buChar char="•"/>
            </a:pPr>
            <a:r>
              <a:rPr lang="es-ES" sz="2000" dirty="0">
                <a:solidFill>
                  <a:schemeClr val="accent1">
                    <a:lumMod val="75000"/>
                  </a:schemeClr>
                </a:solidFill>
              </a:rPr>
              <a:t>Vamos a ver aquí diferentes funciones básicas que nos van a ayudar a realizar las primeras operaciones con objetos en Python.</a:t>
            </a:r>
          </a:p>
          <a:p>
            <a:pPr marL="1200150" lvl="2" indent="-285750">
              <a:buFont typeface="Arial" panose="020B0604020202020204" pitchFamily="34" charset="0"/>
              <a:buChar char="•"/>
            </a:pPr>
            <a:endParaRPr lang="es-ES" sz="800" dirty="0">
              <a:solidFill>
                <a:schemeClr val="accent1">
                  <a:lumMod val="75000"/>
                </a:schemeClr>
              </a:solidFill>
            </a:endParaRPr>
          </a:p>
          <a:p>
            <a:pPr marL="1200150" lvl="2" indent="-285750">
              <a:buFont typeface="Arial" panose="020B0604020202020204" pitchFamily="34" charset="0"/>
              <a:buChar char="•"/>
            </a:pPr>
            <a:r>
              <a:rPr lang="es-ES" sz="2000" dirty="0">
                <a:solidFill>
                  <a:schemeClr val="accent1">
                    <a:lumMod val="75000"/>
                  </a:schemeClr>
                </a:solidFill>
              </a:rPr>
              <a:t>Distinguiremos entre </a:t>
            </a:r>
            <a:r>
              <a:rPr lang="es-ES" sz="2000" u="sng" dirty="0">
                <a:solidFill>
                  <a:schemeClr val="accent1">
                    <a:lumMod val="75000"/>
                  </a:schemeClr>
                </a:solidFill>
              </a:rPr>
              <a:t>funciones integradas</a:t>
            </a:r>
            <a:r>
              <a:rPr lang="es-ES" sz="2000" dirty="0">
                <a:solidFill>
                  <a:schemeClr val="accent1">
                    <a:lumMod val="75000"/>
                  </a:schemeClr>
                </a:solidFill>
              </a:rPr>
              <a:t>, y </a:t>
            </a:r>
            <a:r>
              <a:rPr lang="es-ES" sz="2000" u="sng" dirty="0">
                <a:solidFill>
                  <a:schemeClr val="accent1">
                    <a:lumMod val="75000"/>
                  </a:schemeClr>
                </a:solidFill>
              </a:rPr>
              <a:t>funciones en módulos básicos</a:t>
            </a:r>
            <a:r>
              <a:rPr lang="es-ES" sz="2000" dirty="0">
                <a:solidFill>
                  <a:schemeClr val="accent1">
                    <a:lumMod val="75000"/>
                  </a:schemeClr>
                </a:solidFill>
              </a:rPr>
              <a:t>.       </a:t>
            </a:r>
            <a:r>
              <a:rPr lang="es-ES" dirty="0">
                <a:solidFill>
                  <a:schemeClr val="accent1">
                    <a:lumMod val="75000"/>
                  </a:schemeClr>
                </a:solidFill>
                <a:latin typeface="Arial Rounded MT Bold" panose="020F0704030504030204" pitchFamily="34" charset="0"/>
              </a:rPr>
              <a:t>		</a:t>
            </a:r>
            <a:endParaRPr lang="es-ES" dirty="0">
              <a:solidFill>
                <a:schemeClr val="tx2"/>
              </a:solidFill>
              <a:latin typeface="Arial Rounded MT Bold" panose="020F0704030504030204" pitchFamily="34" charset="0"/>
            </a:endParaRPr>
          </a:p>
        </p:txBody>
      </p:sp>
      <p:pic>
        <p:nvPicPr>
          <p:cNvPr id="39" name="Picture 2" descr="Www Icono Sitio Web - Imagen gratis en Pixabay">
            <a:hlinkClick r:id="rId3"/>
            <a:extLst>
              <a:ext uri="{FF2B5EF4-FFF2-40B4-BE49-F238E27FC236}">
                <a16:creationId xmlns:a16="http://schemas.microsoft.com/office/drawing/2014/main" id="{7AD032FA-5979-4A78-A343-3FA1A87FBD46}"/>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0501" y="2837204"/>
            <a:ext cx="474871" cy="46203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406162CD-AA52-43A0-B558-734D547955D0}"/>
              </a:ext>
            </a:extLst>
          </p:cNvPr>
          <p:cNvSpPr/>
          <p:nvPr/>
        </p:nvSpPr>
        <p:spPr>
          <a:xfrm>
            <a:off x="1264829" y="3415145"/>
            <a:ext cx="4295240" cy="3046988"/>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Python tiene un número de funciones integradas (</a:t>
            </a:r>
            <a:r>
              <a:rPr lang="es-ES" altLang="es-ES" sz="1600" dirty="0" err="1">
                <a:solidFill>
                  <a:schemeClr val="accent1">
                    <a:lumMod val="75000"/>
                  </a:schemeClr>
                </a:solidFill>
                <a:latin typeface="Arial Rounded MT Bold" panose="020F0704030504030204" pitchFamily="34" charset="0"/>
              </a:rPr>
              <a:t>built</a:t>
            </a:r>
            <a:r>
              <a:rPr lang="es-ES" altLang="es-ES" sz="1600" dirty="0">
                <a:solidFill>
                  <a:schemeClr val="accent1">
                    <a:lumMod val="75000"/>
                  </a:schemeClr>
                </a:solidFill>
                <a:latin typeface="Arial Rounded MT Bold" panose="020F0704030504030204" pitchFamily="34" charset="0"/>
              </a:rPr>
              <a:t>-in) que están siempre disponibles. </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Veremos funciones que informan del tipo de variable con la que estamos trabajando y otras que permiten pasar de un tipo a otro (casting)</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También incluiremos aquí funciones específicas y algunos métodos para los distintos objetos (tipos de datos).</a:t>
            </a:r>
          </a:p>
        </p:txBody>
      </p:sp>
      <p:sp>
        <p:nvSpPr>
          <p:cNvPr id="11" name="Rectángulo 10">
            <a:extLst>
              <a:ext uri="{FF2B5EF4-FFF2-40B4-BE49-F238E27FC236}">
                <a16:creationId xmlns:a16="http://schemas.microsoft.com/office/drawing/2014/main" id="{C41ADADB-3690-4F52-BA65-AA78CA0427EC}"/>
              </a:ext>
            </a:extLst>
          </p:cNvPr>
          <p:cNvSpPr/>
          <p:nvPr/>
        </p:nvSpPr>
        <p:spPr>
          <a:xfrm>
            <a:off x="2098810" y="2868167"/>
            <a:ext cx="2882136"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Funciones Integradas</a:t>
            </a:r>
            <a:endParaRPr lang="es-ES" sz="2000" b="1" u="sng" dirty="0"/>
          </a:p>
        </p:txBody>
      </p:sp>
      <p:sp>
        <p:nvSpPr>
          <p:cNvPr id="7" name="Rectángulo: esquinas redondeadas 6">
            <a:extLst>
              <a:ext uri="{FF2B5EF4-FFF2-40B4-BE49-F238E27FC236}">
                <a16:creationId xmlns:a16="http://schemas.microsoft.com/office/drawing/2014/main" id="{3A005D62-4B04-46B1-A935-5F47BA02BC1D}"/>
              </a:ext>
            </a:extLst>
          </p:cNvPr>
          <p:cNvSpPr/>
          <p:nvPr/>
        </p:nvSpPr>
        <p:spPr>
          <a:xfrm>
            <a:off x="1264829" y="2721298"/>
            <a:ext cx="4550098" cy="4030334"/>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B21AC274-4491-4D90-9F9A-C51F46FC595E}"/>
              </a:ext>
            </a:extLst>
          </p:cNvPr>
          <p:cNvSpPr/>
          <p:nvPr/>
        </p:nvSpPr>
        <p:spPr>
          <a:xfrm>
            <a:off x="6903628" y="3440373"/>
            <a:ext cx="4491735" cy="3046988"/>
          </a:xfrm>
          <a:prstGeom prst="rect">
            <a:avLst/>
          </a:prstGeom>
        </p:spPr>
        <p:txBody>
          <a:bodyPr wrap="square">
            <a:spAutoFit/>
          </a:bodyPr>
          <a:lstStyle/>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En Python podemos crear módulos con funciones que queramos utilizar, o también podemos </a:t>
            </a:r>
            <a:r>
              <a:rPr lang="es-ES" altLang="es-ES" sz="1600" i="1" dirty="0">
                <a:solidFill>
                  <a:schemeClr val="accent1">
                    <a:lumMod val="75000"/>
                  </a:schemeClr>
                </a:solidFill>
                <a:latin typeface="Arial Rounded MT Bold" panose="020F0704030504030204" pitchFamily="34" charset="0"/>
              </a:rPr>
              <a:t>importar</a:t>
            </a:r>
            <a:r>
              <a:rPr lang="es-ES" altLang="es-ES" sz="1600" dirty="0">
                <a:solidFill>
                  <a:schemeClr val="accent1">
                    <a:lumMod val="75000"/>
                  </a:schemeClr>
                </a:solidFill>
                <a:latin typeface="Arial Rounded MT Bold" panose="020F0704030504030204" pitchFamily="34" charset="0"/>
              </a:rPr>
              <a:t> módulos ya existentes que contienen bibliotecas de funciones especializadas.</a:t>
            </a:r>
          </a:p>
          <a:p>
            <a:pPr marL="285750" indent="-285750">
              <a:buFont typeface="Arial" panose="020B0604020202020204" pitchFamily="34" charset="0"/>
              <a:buChar char="•"/>
            </a:pPr>
            <a:endParaRPr lang="es-ES" altLang="es-ES" sz="1600" dirty="0">
              <a:solidFill>
                <a:schemeClr val="accent1">
                  <a:lumMod val="75000"/>
                </a:schemeClr>
              </a:solidFill>
              <a:latin typeface="Arial Rounded MT Bold" panose="020F0704030504030204" pitchFamily="34" charset="0"/>
            </a:endParaRPr>
          </a:p>
          <a:p>
            <a:pPr marL="285750"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De momento veremos algunos módulos básicos:</a:t>
            </a:r>
          </a:p>
          <a:p>
            <a:pPr marL="742950" lvl="1" indent="-285750">
              <a:buFont typeface="Arial" panose="020B0604020202020204" pitchFamily="34" charset="0"/>
              <a:buChar char="•"/>
            </a:pPr>
            <a:r>
              <a:rPr lang="es-ES" altLang="es-ES" sz="1600" dirty="0" err="1">
                <a:solidFill>
                  <a:schemeClr val="accent1">
                    <a:lumMod val="75000"/>
                  </a:schemeClr>
                </a:solidFill>
                <a:latin typeface="Arial Rounded MT Bold" panose="020F0704030504030204" pitchFamily="34" charset="0"/>
              </a:rPr>
              <a:t>math</a:t>
            </a:r>
            <a:endParaRPr lang="es-ES" altLang="es-ES" sz="1600"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altLang="es-ES" sz="1600" dirty="0" err="1">
                <a:solidFill>
                  <a:schemeClr val="accent1">
                    <a:lumMod val="75000"/>
                  </a:schemeClr>
                </a:solidFill>
                <a:latin typeface="Arial Rounded MT Bold" panose="020F0704030504030204" pitchFamily="34" charset="0"/>
              </a:rPr>
              <a:t>random</a:t>
            </a:r>
            <a:endParaRPr lang="es-ES" altLang="es-ES" sz="1600" dirty="0">
              <a:solidFill>
                <a:schemeClr val="accent1">
                  <a:lumMod val="75000"/>
                </a:schemeClr>
              </a:solidFill>
              <a:latin typeface="Arial Rounded MT Bold" panose="020F0704030504030204" pitchFamily="34" charset="0"/>
            </a:endParaRPr>
          </a:p>
          <a:p>
            <a:pPr marL="742950" lvl="1" indent="-285750">
              <a:buFont typeface="Arial" panose="020B0604020202020204" pitchFamily="34" charset="0"/>
              <a:buChar char="•"/>
            </a:pPr>
            <a:r>
              <a:rPr lang="es-ES" altLang="es-ES" sz="1600" dirty="0">
                <a:solidFill>
                  <a:schemeClr val="accent1">
                    <a:lumMod val="75000"/>
                  </a:schemeClr>
                </a:solidFill>
                <a:latin typeface="Arial Rounded MT Bold" panose="020F0704030504030204" pitchFamily="34" charset="0"/>
              </a:rPr>
              <a:t>os</a:t>
            </a:r>
          </a:p>
          <a:p>
            <a:endParaRPr lang="es-ES" altLang="es-ES" sz="1600" dirty="0">
              <a:solidFill>
                <a:schemeClr val="accent1">
                  <a:lumMod val="75000"/>
                </a:schemeClr>
              </a:solidFill>
              <a:latin typeface="Arial Rounded MT Bold" panose="020F0704030504030204" pitchFamily="34" charset="0"/>
            </a:endParaRPr>
          </a:p>
        </p:txBody>
      </p:sp>
      <p:sp>
        <p:nvSpPr>
          <p:cNvPr id="41" name="Rectángulo: esquinas superiores redondeadas 40">
            <a:extLst>
              <a:ext uri="{FF2B5EF4-FFF2-40B4-BE49-F238E27FC236}">
                <a16:creationId xmlns:a16="http://schemas.microsoft.com/office/drawing/2014/main" id="{79493D18-DCEE-4553-A7F3-A5E421205919}"/>
              </a:ext>
            </a:extLst>
          </p:cNvPr>
          <p:cNvSpPr/>
          <p:nvPr/>
        </p:nvSpPr>
        <p:spPr>
          <a:xfrm>
            <a:off x="6903629" y="2721298"/>
            <a:ext cx="4550098" cy="673158"/>
          </a:xfrm>
          <a:prstGeom prst="round2SameRect">
            <a:avLst>
              <a:gd name="adj1" fmla="val 50000"/>
              <a:gd name="adj2" fmla="val 0"/>
            </a:avLst>
          </a:prstGeom>
          <a:solidFill>
            <a:schemeClr val="accent5">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esquinas redondeadas 41">
            <a:extLst>
              <a:ext uri="{FF2B5EF4-FFF2-40B4-BE49-F238E27FC236}">
                <a16:creationId xmlns:a16="http://schemas.microsoft.com/office/drawing/2014/main" id="{0E130FEF-4289-4C37-AC25-2A724605D9EB}"/>
              </a:ext>
            </a:extLst>
          </p:cNvPr>
          <p:cNvSpPr/>
          <p:nvPr/>
        </p:nvSpPr>
        <p:spPr>
          <a:xfrm>
            <a:off x="6903629" y="2746526"/>
            <a:ext cx="4550098" cy="4030334"/>
          </a:xfrm>
          <a:prstGeom prst="roundRect">
            <a:avLst>
              <a:gd name="adj" fmla="val 858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6BDBB360-93F7-4825-BB61-4C9949A9D00E}"/>
              </a:ext>
            </a:extLst>
          </p:cNvPr>
          <p:cNvSpPr/>
          <p:nvPr/>
        </p:nvSpPr>
        <p:spPr>
          <a:xfrm>
            <a:off x="7820737" y="2899037"/>
            <a:ext cx="2959465" cy="400110"/>
          </a:xfrm>
          <a:prstGeom prst="rect">
            <a:avLst/>
          </a:prstGeom>
        </p:spPr>
        <p:txBody>
          <a:bodyPr wrap="none">
            <a:spAutoFit/>
          </a:bodyPr>
          <a:lstStyle/>
          <a:p>
            <a:r>
              <a:rPr lang="es-ES" altLang="es-ES" sz="2000" b="1" u="sng" dirty="0">
                <a:solidFill>
                  <a:schemeClr val="accent1">
                    <a:lumMod val="75000"/>
                  </a:schemeClr>
                </a:solidFill>
                <a:latin typeface="Arial Rounded MT Bold" panose="020F0704030504030204" pitchFamily="34" charset="0"/>
              </a:rPr>
              <a:t>Funciones en Módulos</a:t>
            </a:r>
            <a:endParaRPr lang="es-ES" sz="2000" b="1" u="sng" dirty="0"/>
          </a:p>
        </p:txBody>
      </p:sp>
      <p:sp>
        <p:nvSpPr>
          <p:cNvPr id="16" name="Rectángulo 15">
            <a:extLst>
              <a:ext uri="{FF2B5EF4-FFF2-40B4-BE49-F238E27FC236}">
                <a16:creationId xmlns:a16="http://schemas.microsoft.com/office/drawing/2014/main" id="{8C7C37E5-52AC-4072-ADF0-73CB97A45A5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132247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7" name="Rectángulo 6">
            <a:extLst>
              <a:ext uri="{FF2B5EF4-FFF2-40B4-BE49-F238E27FC236}">
                <a16:creationId xmlns:a16="http://schemas.microsoft.com/office/drawing/2014/main" id="{54573D71-1F48-41F9-89A8-549EC6BF7FE1}"/>
              </a:ext>
            </a:extLst>
          </p:cNvPr>
          <p:cNvSpPr/>
          <p:nvPr/>
        </p:nvSpPr>
        <p:spPr>
          <a:xfrm>
            <a:off x="951955" y="2066765"/>
            <a:ext cx="10528516" cy="400110"/>
          </a:xfrm>
          <a:prstGeom prst="rect">
            <a:avLst/>
          </a:prstGeom>
        </p:spPr>
        <p:txBody>
          <a:bodyPr wrap="square">
            <a:spAutoFit/>
          </a:bodyPr>
          <a:lstStyle/>
          <a:p>
            <a:pPr marL="742950" lvl="1" indent="-285750">
              <a:buFont typeface="Arial" panose="020B0604020202020204" pitchFamily="34" charset="0"/>
              <a:buChar char="•"/>
            </a:pP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type</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rPr>
              <a:t>() </a:t>
            </a:r>
            <a:r>
              <a:rPr lang="es-ES" dirty="0">
                <a:solidFill>
                  <a:schemeClr val="accent1">
                    <a:lumMod val="75000"/>
                  </a:schemeClr>
                </a:solidFill>
                <a:latin typeface="Arial Rounded MT Bold" panose="020F0704030504030204" pitchFamily="34" charset="0"/>
              </a:rPr>
              <a:t>: </a:t>
            </a:r>
            <a:r>
              <a:rPr lang="es-ES" sz="2000" dirty="0">
                <a:solidFill>
                  <a:schemeClr val="accent1">
                    <a:lumMod val="75000"/>
                  </a:schemeClr>
                </a:solidFill>
              </a:rPr>
              <a:t>devuelve el tipo de una variable</a:t>
            </a:r>
            <a:endParaRPr lang="es-ES" sz="2000" dirty="0">
              <a:solidFill>
                <a:schemeClr val="accent1">
                  <a:lumMod val="75000"/>
                </a:schemeClr>
              </a:solidFill>
              <a:cs typeface="Courier New" panose="02070309020205020404" pitchFamily="49" charset="0"/>
            </a:endParaRPr>
          </a:p>
        </p:txBody>
      </p:sp>
      <p:pic>
        <p:nvPicPr>
          <p:cNvPr id="2" name="Imagen 1">
            <a:extLst>
              <a:ext uri="{FF2B5EF4-FFF2-40B4-BE49-F238E27FC236}">
                <a16:creationId xmlns:a16="http://schemas.microsoft.com/office/drawing/2014/main" id="{A542F75A-E340-478E-9FC8-042CEEDD2F12}"/>
              </a:ext>
            </a:extLst>
          </p:cNvPr>
          <p:cNvPicPr>
            <a:picLocks noChangeAspect="1"/>
          </p:cNvPicPr>
          <p:nvPr/>
        </p:nvPicPr>
        <p:blipFill>
          <a:blip r:embed="rId3"/>
          <a:stretch>
            <a:fillRect/>
          </a:stretch>
        </p:blipFill>
        <p:spPr>
          <a:xfrm>
            <a:off x="2078912" y="2689871"/>
            <a:ext cx="3165749" cy="1034197"/>
          </a:xfrm>
          <a:prstGeom prst="rect">
            <a:avLst/>
          </a:prstGeom>
        </p:spPr>
      </p:pic>
      <p:sp>
        <p:nvSpPr>
          <p:cNvPr id="13" name="Rectángulo 12">
            <a:extLst>
              <a:ext uri="{FF2B5EF4-FFF2-40B4-BE49-F238E27FC236}">
                <a16:creationId xmlns:a16="http://schemas.microsoft.com/office/drawing/2014/main" id="{8AEC4390-AC03-4F05-83DC-A91E41CA15E9}"/>
              </a:ext>
            </a:extLst>
          </p:cNvPr>
          <p:cNvSpPr/>
          <p:nvPr/>
        </p:nvSpPr>
        <p:spPr>
          <a:xfrm>
            <a:off x="5666222" y="2632768"/>
            <a:ext cx="234070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4" name="Rectángulo 13">
            <a:extLst>
              <a:ext uri="{FF2B5EF4-FFF2-40B4-BE49-F238E27FC236}">
                <a16:creationId xmlns:a16="http://schemas.microsoft.com/office/drawing/2014/main" id="{D4ADAF38-4AF8-4483-A925-FAAAE06590D6}"/>
              </a:ext>
            </a:extLst>
          </p:cNvPr>
          <p:cNvSpPr/>
          <p:nvPr/>
        </p:nvSpPr>
        <p:spPr>
          <a:xfrm>
            <a:off x="5666222" y="2898561"/>
            <a:ext cx="261642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5" name="Rectángulo 14">
            <a:extLst>
              <a:ext uri="{FF2B5EF4-FFF2-40B4-BE49-F238E27FC236}">
                <a16:creationId xmlns:a16="http://schemas.microsoft.com/office/drawing/2014/main" id="{DE67A0C5-102E-4BD7-B3FD-01C6F0621059}"/>
              </a:ext>
            </a:extLst>
          </p:cNvPr>
          <p:cNvSpPr/>
          <p:nvPr/>
        </p:nvSpPr>
        <p:spPr>
          <a:xfrm>
            <a:off x="5666222" y="3152558"/>
            <a:ext cx="2478564"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bool</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16" name="Rectángulo 15">
            <a:extLst>
              <a:ext uri="{FF2B5EF4-FFF2-40B4-BE49-F238E27FC236}">
                <a16:creationId xmlns:a16="http://schemas.microsoft.com/office/drawing/2014/main" id="{454A15C6-2A3F-4B45-A9D8-D1F4A5D0047F}"/>
              </a:ext>
            </a:extLst>
          </p:cNvPr>
          <p:cNvSpPr/>
          <p:nvPr/>
        </p:nvSpPr>
        <p:spPr>
          <a:xfrm>
            <a:off x="5666222" y="3408824"/>
            <a:ext cx="234070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str</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pic>
        <p:nvPicPr>
          <p:cNvPr id="5" name="Imagen 4">
            <a:extLst>
              <a:ext uri="{FF2B5EF4-FFF2-40B4-BE49-F238E27FC236}">
                <a16:creationId xmlns:a16="http://schemas.microsoft.com/office/drawing/2014/main" id="{80892759-5032-40D9-AD32-278E66BC3138}"/>
              </a:ext>
            </a:extLst>
          </p:cNvPr>
          <p:cNvPicPr>
            <a:picLocks noChangeAspect="1"/>
          </p:cNvPicPr>
          <p:nvPr/>
        </p:nvPicPr>
        <p:blipFill>
          <a:blip r:embed="rId4"/>
          <a:stretch>
            <a:fillRect/>
          </a:stretch>
        </p:blipFill>
        <p:spPr>
          <a:xfrm>
            <a:off x="2078912" y="4122459"/>
            <a:ext cx="4253571" cy="1836589"/>
          </a:xfrm>
          <a:prstGeom prst="rect">
            <a:avLst/>
          </a:prstGeom>
        </p:spPr>
      </p:pic>
      <p:sp>
        <p:nvSpPr>
          <p:cNvPr id="19" name="Rectángulo 18">
            <a:extLst>
              <a:ext uri="{FF2B5EF4-FFF2-40B4-BE49-F238E27FC236}">
                <a16:creationId xmlns:a16="http://schemas.microsoft.com/office/drawing/2014/main" id="{9CF14537-32FA-4A65-B12D-BBBC6916E275}"/>
              </a:ext>
            </a:extLst>
          </p:cNvPr>
          <p:cNvSpPr/>
          <p:nvPr/>
        </p:nvSpPr>
        <p:spPr>
          <a:xfrm>
            <a:off x="6538580" y="4566672"/>
            <a:ext cx="358143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var_1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0" name="Rectángulo 19">
            <a:extLst>
              <a:ext uri="{FF2B5EF4-FFF2-40B4-BE49-F238E27FC236}">
                <a16:creationId xmlns:a16="http://schemas.microsoft.com/office/drawing/2014/main" id="{2CB90F86-419F-4BD1-99FA-F03F1570D0C7}"/>
              </a:ext>
            </a:extLst>
          </p:cNvPr>
          <p:cNvSpPr/>
          <p:nvPr/>
        </p:nvSpPr>
        <p:spPr>
          <a:xfrm>
            <a:off x="6538580" y="4849897"/>
            <a:ext cx="385714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var_2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1" name="Rectángulo 20">
            <a:extLst>
              <a:ext uri="{FF2B5EF4-FFF2-40B4-BE49-F238E27FC236}">
                <a16:creationId xmlns:a16="http://schemas.microsoft.com/office/drawing/2014/main" id="{5D334454-17F8-4E7B-9FB2-2B3F01CE1AE8}"/>
              </a:ext>
            </a:extLst>
          </p:cNvPr>
          <p:cNvSpPr/>
          <p:nvPr/>
        </p:nvSpPr>
        <p:spPr>
          <a:xfrm>
            <a:off x="6538580" y="5583581"/>
            <a:ext cx="385714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var_1 es &lt;</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float</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dirty="0"/>
          </a:p>
        </p:txBody>
      </p:sp>
      <p:sp>
        <p:nvSpPr>
          <p:cNvPr id="25" name="Rectángulo 24">
            <a:extLst>
              <a:ext uri="{FF2B5EF4-FFF2-40B4-BE49-F238E27FC236}">
                <a16:creationId xmlns:a16="http://schemas.microsoft.com/office/drawing/2014/main" id="{64EAC59E-C7FD-4088-B7CB-0DEE71C4860C}"/>
              </a:ext>
            </a:extLst>
          </p:cNvPr>
          <p:cNvSpPr/>
          <p:nvPr/>
        </p:nvSpPr>
        <p:spPr>
          <a:xfrm>
            <a:off x="818866" y="5986885"/>
            <a:ext cx="10232762" cy="869918"/>
          </a:xfrm>
          <a:prstGeom prst="rect">
            <a:avLst/>
          </a:prstGeom>
        </p:spPr>
        <p:txBody>
          <a:bodyPr wrap="square">
            <a:spAutoFit/>
          </a:bodyPr>
          <a:lstStyle/>
          <a:p>
            <a:pPr>
              <a:lnSpc>
                <a:spcPct val="150000"/>
              </a:lnSpc>
            </a:pPr>
            <a:r>
              <a:rPr lang="es-ES" dirty="0">
                <a:solidFill>
                  <a:srgbClr val="C00000"/>
                </a:solidFill>
                <a:latin typeface="Arial Rounded MT Bold" panose="020F0704030504030204" pitchFamily="34" charset="0"/>
              </a:rPr>
              <a:t>Python, al contrario que otros lenguajes de programación (Fortran), usa tipado DINÁMICO. El tipo de variable se asigna en tiempo de ejecución</a:t>
            </a:r>
          </a:p>
        </p:txBody>
      </p:sp>
      <p:sp>
        <p:nvSpPr>
          <p:cNvPr id="9" name="Rectángulo 8">
            <a:extLst>
              <a:ext uri="{FF2B5EF4-FFF2-40B4-BE49-F238E27FC236}">
                <a16:creationId xmlns:a16="http://schemas.microsoft.com/office/drawing/2014/main" id="{515229BA-BA70-4A13-B864-4FFFD009AA55}"/>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22" name="Rectángulo 21">
            <a:extLst>
              <a:ext uri="{FF2B5EF4-FFF2-40B4-BE49-F238E27FC236}">
                <a16:creationId xmlns:a16="http://schemas.microsoft.com/office/drawing/2014/main" id="{BD36874C-BEA1-48CA-B4FD-1893E4E781A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7A136D31-259B-4714-8BD0-8BF8673B1E4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45982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4290222117"/>
              </p:ext>
            </p:extLst>
          </p:nvPr>
        </p:nvGraphicFramePr>
        <p:xfrm>
          <a:off x="1280351" y="2078819"/>
          <a:ext cx="9201807" cy="4664045"/>
        </p:xfrm>
        <a:graphic>
          <a:graphicData uri="http://schemas.openxmlformats.org/drawingml/2006/table">
            <a:tbl>
              <a:tblPr>
                <a:tableStyleId>{5C22544A-7EE6-4342-B048-85BDC9FD1C3A}</a:tableStyleId>
              </a:tblPr>
              <a:tblGrid>
                <a:gridCol w="1213945">
                  <a:extLst>
                    <a:ext uri="{9D8B030D-6E8A-4147-A177-3AD203B41FA5}">
                      <a16:colId xmlns:a16="http://schemas.microsoft.com/office/drawing/2014/main" val="1248918888"/>
                    </a:ext>
                  </a:extLst>
                </a:gridCol>
                <a:gridCol w="3538642">
                  <a:extLst>
                    <a:ext uri="{9D8B030D-6E8A-4147-A177-3AD203B41FA5}">
                      <a16:colId xmlns:a16="http://schemas.microsoft.com/office/drawing/2014/main" val="845437493"/>
                    </a:ext>
                  </a:extLst>
                </a:gridCol>
                <a:gridCol w="4449220">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Funciones de conversión entre tipo de datos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502533">
                <a:tc>
                  <a:txBody>
                    <a:bodyPr/>
                    <a:lstStyle/>
                    <a:p>
                      <a:pPr algn="l"/>
                      <a:r>
                        <a:rPr lang="es-ES" dirty="0" err="1">
                          <a:solidFill>
                            <a:schemeClr val="accent1">
                              <a:lumMod val="75000"/>
                            </a:schemeClr>
                          </a:solidFill>
                          <a:latin typeface="Courier New" panose="02070309020205020404" pitchFamily="49" charset="0"/>
                          <a:cs typeface="Courier New" panose="02070309020205020404" pitchFamily="49" charset="0"/>
                        </a:rPr>
                        <a:t>int</a:t>
                      </a: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latin typeface="Courier New" panose="02070309020205020404" pitchFamily="49" charset="0"/>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dirty="0">
                          <a:ln>
                            <a:solidFill>
                              <a:schemeClr val="tx2"/>
                            </a:solidFill>
                          </a:ln>
                          <a:solidFill>
                            <a:schemeClr val="tx2"/>
                          </a:solidFill>
                          <a:latin typeface="+mj-lt"/>
                        </a:rPr>
                        <a:t>Recibe un número real o entero, o un entero en formato texto, o una variable lógica y devuelve un entero.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35000"/>
                      </a:schemeClr>
                    </a:solidFill>
                  </a:tcPr>
                </a:tc>
                <a:extLst>
                  <a:ext uri="{0D108BD9-81ED-4DB2-BD59-A6C34878D82A}">
                    <a16:rowId xmlns:a16="http://schemas.microsoft.com/office/drawing/2014/main" val="2367341955"/>
                  </a:ext>
                </a:extLst>
              </a:tr>
              <a:tr h="1334024">
                <a:tc>
                  <a:txBody>
                    <a:bodyPr/>
                    <a:lstStyle/>
                    <a:p>
                      <a:pPr algn="l"/>
                      <a:r>
                        <a:rPr lang="es-ES" dirty="0" err="1">
                          <a:solidFill>
                            <a:schemeClr val="accent1">
                              <a:lumMod val="75000"/>
                            </a:schemeClr>
                          </a:solidFill>
                          <a:latin typeface="Courier New" panose="02070309020205020404" pitchFamily="49" charset="0"/>
                          <a:cs typeface="Courier New" panose="02070309020205020404" pitchFamily="49" charset="0"/>
                        </a:rPr>
                        <a:t>float</a:t>
                      </a:r>
                      <a:r>
                        <a:rPr lang="es-ES" dirty="0">
                          <a:solidFill>
                            <a:schemeClr val="accent1">
                              <a:lumMod val="75000"/>
                            </a:schemeClr>
                          </a:solidFill>
                          <a:latin typeface="Courier New" panose="02070309020205020404" pitchFamily="49" charset="0"/>
                          <a:cs typeface="Courier New" panose="02070309020205020404" pitchFamily="49" charset="0"/>
                        </a:rPr>
                        <a:t>()</a:t>
                      </a:r>
                      <a:endParaRPr lang="es-ES" dirty="0">
                        <a:ln>
                          <a:solidFill>
                            <a:schemeClr val="tx2"/>
                          </a:solidFill>
                        </a:ln>
                        <a:solidFill>
                          <a:schemeClr val="tx2"/>
                        </a:solidFill>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sz="1800" kern="1200" dirty="0">
                          <a:ln>
                            <a:solidFill>
                              <a:schemeClr val="tx2"/>
                            </a:solidFill>
                          </a:ln>
                          <a:solidFill>
                            <a:schemeClr val="tx2"/>
                          </a:solidFill>
                          <a:latin typeface="+mj-lt"/>
                          <a:ea typeface="+mn-ea"/>
                          <a:cs typeface="+mn-cs"/>
                        </a:rPr>
                        <a:t>Recibe un número real o entero, o en formato texto, o una variable lógica y devuelve un real.</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l"/>
                      <a:endParaRPr lang="es-ES" dirty="0">
                        <a:ln>
                          <a:solidFill>
                            <a:schemeClr val="accent1"/>
                          </a:solidFill>
                        </a:ln>
                        <a:solidFill>
                          <a:schemeClr val="tx1"/>
                        </a:solidFill>
                        <a:latin typeface="Consolas" panose="020B06090202040302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634802280"/>
                  </a:ext>
                </a:extLst>
              </a:tr>
              <a:tr h="1461728">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str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algn="ctr"/>
                      <a:r>
                        <a:rPr lang="es-ES" sz="1800" kern="1200" dirty="0">
                          <a:ln>
                            <a:solidFill>
                              <a:schemeClr val="tx2"/>
                            </a:solidFill>
                          </a:ln>
                          <a:solidFill>
                            <a:schemeClr val="tx2"/>
                          </a:solidFill>
                          <a:latin typeface="+mj-lt"/>
                          <a:ea typeface="+mn-ea"/>
                          <a:cs typeface="+mn-cs"/>
                        </a:rPr>
                        <a:t>Devuelve una cadena de texto a partir del argumento, siendo este un numero real o entero, o una cadena de texto o una variable lógica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59578181"/>
                  </a:ext>
                </a:extLst>
              </a:tr>
            </a:tbl>
          </a:graphicData>
        </a:graphic>
      </p:graphicFrame>
      <p:pic>
        <p:nvPicPr>
          <p:cNvPr id="6" name="Imagen 5">
            <a:extLst>
              <a:ext uri="{FF2B5EF4-FFF2-40B4-BE49-F238E27FC236}">
                <a16:creationId xmlns:a16="http://schemas.microsoft.com/office/drawing/2014/main" id="{44161EBF-5891-454E-8185-05A9CB6E75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97983" y="2557267"/>
            <a:ext cx="2344802" cy="1284611"/>
          </a:xfrm>
          <a:prstGeom prst="rect">
            <a:avLst/>
          </a:prstGeom>
        </p:spPr>
      </p:pic>
      <p:sp>
        <p:nvSpPr>
          <p:cNvPr id="8" name="Rectángulo 7">
            <a:extLst>
              <a:ext uri="{FF2B5EF4-FFF2-40B4-BE49-F238E27FC236}">
                <a16:creationId xmlns:a16="http://schemas.microsoft.com/office/drawing/2014/main" id="{DC3AE16C-9A4D-4FD6-9D79-470EE2C7379D}"/>
              </a:ext>
            </a:extLst>
          </p:cNvPr>
          <p:cNvSpPr/>
          <p:nvPr/>
        </p:nvSpPr>
        <p:spPr>
          <a:xfrm>
            <a:off x="8792392" y="3990448"/>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7.0</a:t>
            </a:r>
            <a:endParaRPr lang="es-ES" dirty="0"/>
          </a:p>
        </p:txBody>
      </p:sp>
      <p:sp>
        <p:nvSpPr>
          <p:cNvPr id="22" name="Rectángulo 21">
            <a:extLst>
              <a:ext uri="{FF2B5EF4-FFF2-40B4-BE49-F238E27FC236}">
                <a16:creationId xmlns:a16="http://schemas.microsoft.com/office/drawing/2014/main" id="{1F8CA3E9-4987-4042-9263-A8767B85AE95}"/>
              </a:ext>
            </a:extLst>
          </p:cNvPr>
          <p:cNvSpPr/>
          <p:nvPr/>
        </p:nvSpPr>
        <p:spPr>
          <a:xfrm>
            <a:off x="8792392" y="2735239"/>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sp>
        <p:nvSpPr>
          <p:cNvPr id="23" name="Rectángulo 22">
            <a:extLst>
              <a:ext uri="{FF2B5EF4-FFF2-40B4-BE49-F238E27FC236}">
                <a16:creationId xmlns:a16="http://schemas.microsoft.com/office/drawing/2014/main" id="{20F6C4E0-0943-4ED6-A75A-8268A6F9681D}"/>
              </a:ext>
            </a:extLst>
          </p:cNvPr>
          <p:cNvSpPr/>
          <p:nvPr/>
        </p:nvSpPr>
        <p:spPr>
          <a:xfrm>
            <a:off x="8792392" y="299259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a:t>
            </a:r>
            <a:endParaRPr lang="es-ES" dirty="0"/>
          </a:p>
        </p:txBody>
      </p:sp>
      <p:sp>
        <p:nvSpPr>
          <p:cNvPr id="24" name="Rectángulo 23">
            <a:extLst>
              <a:ext uri="{FF2B5EF4-FFF2-40B4-BE49-F238E27FC236}">
                <a16:creationId xmlns:a16="http://schemas.microsoft.com/office/drawing/2014/main" id="{635C4DCF-8A39-4CC9-A646-3506C3E1039C}"/>
              </a:ext>
            </a:extLst>
          </p:cNvPr>
          <p:cNvSpPr/>
          <p:nvPr/>
        </p:nvSpPr>
        <p:spPr>
          <a:xfrm>
            <a:off x="8792392" y="3228843"/>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a:t>
            </a:r>
            <a:endParaRPr lang="es-ES" dirty="0"/>
          </a:p>
        </p:txBody>
      </p:sp>
      <p:sp>
        <p:nvSpPr>
          <p:cNvPr id="26" name="Rectángulo 25">
            <a:extLst>
              <a:ext uri="{FF2B5EF4-FFF2-40B4-BE49-F238E27FC236}">
                <a16:creationId xmlns:a16="http://schemas.microsoft.com/office/drawing/2014/main" id="{74FD6910-5CA5-430F-B3A2-B8AD4A6864F2}"/>
              </a:ext>
            </a:extLst>
          </p:cNvPr>
          <p:cNvSpPr/>
          <p:nvPr/>
        </p:nvSpPr>
        <p:spPr>
          <a:xfrm>
            <a:off x="8792392" y="3486202"/>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sp>
        <p:nvSpPr>
          <p:cNvPr id="27" name="Rectángulo 26">
            <a:extLst>
              <a:ext uri="{FF2B5EF4-FFF2-40B4-BE49-F238E27FC236}">
                <a16:creationId xmlns:a16="http://schemas.microsoft.com/office/drawing/2014/main" id="{C63D698F-92BF-4A1D-B2DE-DF50B5860DF4}"/>
              </a:ext>
            </a:extLst>
          </p:cNvPr>
          <p:cNvSpPr/>
          <p:nvPr/>
        </p:nvSpPr>
        <p:spPr>
          <a:xfrm>
            <a:off x="9522372" y="2557268"/>
            <a:ext cx="872359" cy="414216"/>
          </a:xfrm>
          <a:prstGeom prst="rect">
            <a:avLst/>
          </a:prstGeom>
          <a:solidFill>
            <a:schemeClr val="accent5">
              <a:lumMod val="20000"/>
              <a:lumOff val="80000"/>
              <a:alpha val="24000"/>
            </a:schemeClr>
          </a:solidFill>
          <a:ln w="19050">
            <a:solidFill>
              <a:schemeClr val="accent1">
                <a:shade val="50000"/>
              </a:schemeClr>
            </a:solidFill>
          </a:ln>
        </p:spPr>
        <p:txBody>
          <a:bodyPr wrap="square">
            <a:spAutoFit/>
          </a:bodyPr>
          <a:lstStyle/>
          <a:p>
            <a:pPr>
              <a:lnSpc>
                <a:spcPct val="150000"/>
              </a:lnSpc>
            </a:pPr>
            <a:r>
              <a:rPr lang="es-ES" sz="1600" dirty="0">
                <a:solidFill>
                  <a:srgbClr val="C00000"/>
                </a:solidFill>
                <a:latin typeface="Arial Rounded MT Bold" panose="020F0704030504030204" pitchFamily="34" charset="0"/>
              </a:rPr>
              <a:t>Trunca</a:t>
            </a:r>
          </a:p>
        </p:txBody>
      </p:sp>
      <p:pic>
        <p:nvPicPr>
          <p:cNvPr id="9" name="Imagen 8">
            <a:extLst>
              <a:ext uri="{FF2B5EF4-FFF2-40B4-BE49-F238E27FC236}">
                <a16:creationId xmlns:a16="http://schemas.microsoft.com/office/drawing/2014/main" id="{A83A2AC2-83CD-460B-84B0-55E0231110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7983" y="4052845"/>
            <a:ext cx="2426245" cy="1147351"/>
          </a:xfrm>
          <a:prstGeom prst="rect">
            <a:avLst/>
          </a:prstGeom>
        </p:spPr>
      </p:pic>
      <p:sp>
        <p:nvSpPr>
          <p:cNvPr id="28" name="Rectángulo 27">
            <a:extLst>
              <a:ext uri="{FF2B5EF4-FFF2-40B4-BE49-F238E27FC236}">
                <a16:creationId xmlns:a16="http://schemas.microsoft.com/office/drawing/2014/main" id="{397524B8-CB60-49D8-85D0-2CEEE03E481C}"/>
              </a:ext>
            </a:extLst>
          </p:cNvPr>
          <p:cNvSpPr/>
          <p:nvPr/>
        </p:nvSpPr>
        <p:spPr>
          <a:xfrm>
            <a:off x="8792392" y="4226693"/>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a:t>
            </a:r>
            <a:endParaRPr lang="es-ES" dirty="0"/>
          </a:p>
        </p:txBody>
      </p:sp>
      <p:sp>
        <p:nvSpPr>
          <p:cNvPr id="29" name="Rectángulo 28">
            <a:extLst>
              <a:ext uri="{FF2B5EF4-FFF2-40B4-BE49-F238E27FC236}">
                <a16:creationId xmlns:a16="http://schemas.microsoft.com/office/drawing/2014/main" id="{D629995F-AF59-4550-AEDE-0200518DEA33}"/>
              </a:ext>
            </a:extLst>
          </p:cNvPr>
          <p:cNvSpPr/>
          <p:nvPr/>
        </p:nvSpPr>
        <p:spPr>
          <a:xfrm>
            <a:off x="8792392" y="4457683"/>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a:t>
            </a:r>
            <a:endParaRPr lang="es-ES" dirty="0"/>
          </a:p>
        </p:txBody>
      </p:sp>
      <p:sp>
        <p:nvSpPr>
          <p:cNvPr id="30" name="Rectángulo 29">
            <a:extLst>
              <a:ext uri="{FF2B5EF4-FFF2-40B4-BE49-F238E27FC236}">
                <a16:creationId xmlns:a16="http://schemas.microsoft.com/office/drawing/2014/main" id="{AE2FE6DA-84B5-4EA0-A06F-00F8A1D07781}"/>
              </a:ext>
            </a:extLst>
          </p:cNvPr>
          <p:cNvSpPr/>
          <p:nvPr/>
        </p:nvSpPr>
        <p:spPr>
          <a:xfrm>
            <a:off x="8792392" y="4680091"/>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0.0</a:t>
            </a:r>
            <a:endParaRPr lang="es-ES" dirty="0"/>
          </a:p>
        </p:txBody>
      </p:sp>
      <p:sp>
        <p:nvSpPr>
          <p:cNvPr id="31" name="Rectángulo 30">
            <a:extLst>
              <a:ext uri="{FF2B5EF4-FFF2-40B4-BE49-F238E27FC236}">
                <a16:creationId xmlns:a16="http://schemas.microsoft.com/office/drawing/2014/main" id="{D7B54C80-DC8B-47A1-8FEC-FEF3A38B5EE9}"/>
              </a:ext>
            </a:extLst>
          </p:cNvPr>
          <p:cNvSpPr/>
          <p:nvPr/>
        </p:nvSpPr>
        <p:spPr>
          <a:xfrm>
            <a:off x="8792391" y="4926905"/>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1.0</a:t>
            </a:r>
            <a:endParaRPr lang="es-ES" dirty="0"/>
          </a:p>
        </p:txBody>
      </p:sp>
      <p:sp>
        <p:nvSpPr>
          <p:cNvPr id="32" name="Rectángulo 31">
            <a:extLst>
              <a:ext uri="{FF2B5EF4-FFF2-40B4-BE49-F238E27FC236}">
                <a16:creationId xmlns:a16="http://schemas.microsoft.com/office/drawing/2014/main" id="{7C57C03E-648D-4659-9184-AF2D82868D54}"/>
              </a:ext>
            </a:extLst>
          </p:cNvPr>
          <p:cNvSpPr/>
          <p:nvPr/>
        </p:nvSpPr>
        <p:spPr>
          <a:xfrm>
            <a:off x="8792392" y="2523376"/>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pic>
        <p:nvPicPr>
          <p:cNvPr id="10" name="Imagen 9">
            <a:extLst>
              <a:ext uri="{FF2B5EF4-FFF2-40B4-BE49-F238E27FC236}">
                <a16:creationId xmlns:a16="http://schemas.microsoft.com/office/drawing/2014/main" id="{90A3E6B1-EF23-4474-BDC7-C7EF5BD4BA3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97983" y="5411163"/>
            <a:ext cx="2192963" cy="1183619"/>
          </a:xfrm>
          <a:prstGeom prst="rect">
            <a:avLst/>
          </a:prstGeom>
        </p:spPr>
      </p:pic>
      <p:sp>
        <p:nvSpPr>
          <p:cNvPr id="33" name="Rectángulo 32">
            <a:extLst>
              <a:ext uri="{FF2B5EF4-FFF2-40B4-BE49-F238E27FC236}">
                <a16:creationId xmlns:a16="http://schemas.microsoft.com/office/drawing/2014/main" id="{15C654D8-2412-44FA-A543-8DA63BE19810}"/>
              </a:ext>
            </a:extLst>
          </p:cNvPr>
          <p:cNvSpPr/>
          <p:nvPr/>
        </p:nvSpPr>
        <p:spPr>
          <a:xfrm>
            <a:off x="8792391" y="5319178"/>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sp>
        <p:nvSpPr>
          <p:cNvPr id="34" name="Rectángulo 33">
            <a:extLst>
              <a:ext uri="{FF2B5EF4-FFF2-40B4-BE49-F238E27FC236}">
                <a16:creationId xmlns:a16="http://schemas.microsoft.com/office/drawing/2014/main" id="{7904CC7B-A582-4993-B33A-44CBAB79D47C}"/>
              </a:ext>
            </a:extLst>
          </p:cNvPr>
          <p:cNvSpPr/>
          <p:nvPr/>
        </p:nvSpPr>
        <p:spPr>
          <a:xfrm>
            <a:off x="8792392" y="5583460"/>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a:t>
            </a:r>
            <a:endParaRPr lang="es-ES" dirty="0"/>
          </a:p>
        </p:txBody>
      </p:sp>
      <p:sp>
        <p:nvSpPr>
          <p:cNvPr id="35" name="Rectángulo 34">
            <a:extLst>
              <a:ext uri="{FF2B5EF4-FFF2-40B4-BE49-F238E27FC236}">
                <a16:creationId xmlns:a16="http://schemas.microsoft.com/office/drawing/2014/main" id="{D63C5B93-DB09-4772-84F6-7EB66BB74177}"/>
              </a:ext>
            </a:extLst>
          </p:cNvPr>
          <p:cNvSpPr/>
          <p:nvPr/>
        </p:nvSpPr>
        <p:spPr>
          <a:xfrm>
            <a:off x="8798560" y="580933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casa</a:t>
            </a:r>
            <a:endParaRPr lang="es-ES" dirty="0"/>
          </a:p>
        </p:txBody>
      </p:sp>
      <p:sp>
        <p:nvSpPr>
          <p:cNvPr id="36" name="Rectángulo 35">
            <a:extLst>
              <a:ext uri="{FF2B5EF4-FFF2-40B4-BE49-F238E27FC236}">
                <a16:creationId xmlns:a16="http://schemas.microsoft.com/office/drawing/2014/main" id="{9F815BA6-EDD9-4531-B96E-0676351F3DCB}"/>
              </a:ext>
            </a:extLst>
          </p:cNvPr>
          <p:cNvSpPr/>
          <p:nvPr/>
        </p:nvSpPr>
        <p:spPr>
          <a:xfrm>
            <a:off x="8792390" y="6056837"/>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37" name="Rectángulo 36">
            <a:extLst>
              <a:ext uri="{FF2B5EF4-FFF2-40B4-BE49-F238E27FC236}">
                <a16:creationId xmlns:a16="http://schemas.microsoft.com/office/drawing/2014/main" id="{0B9C8CD0-1317-4CD4-9BCC-86A8C3EA5ADB}"/>
              </a:ext>
            </a:extLst>
          </p:cNvPr>
          <p:cNvSpPr/>
          <p:nvPr/>
        </p:nvSpPr>
        <p:spPr>
          <a:xfrm>
            <a:off x="8792391" y="6314196"/>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38" name="Rectángulo 37">
            <a:extLst>
              <a:ext uri="{FF2B5EF4-FFF2-40B4-BE49-F238E27FC236}">
                <a16:creationId xmlns:a16="http://schemas.microsoft.com/office/drawing/2014/main" id="{F8C398CA-E038-470B-AEB8-F722ADC5BB8E}"/>
              </a:ext>
            </a:extLst>
          </p:cNvPr>
          <p:cNvSpPr/>
          <p:nvPr/>
        </p:nvSpPr>
        <p:spPr>
          <a:xfrm rot="16200000">
            <a:off x="9825709" y="5786895"/>
            <a:ext cx="735862" cy="414216"/>
          </a:xfrm>
          <a:prstGeom prst="rect">
            <a:avLst/>
          </a:prstGeom>
          <a:solidFill>
            <a:schemeClr val="accent5">
              <a:lumMod val="20000"/>
              <a:lumOff val="80000"/>
              <a:alpha val="24000"/>
            </a:schemeClr>
          </a:solidFill>
          <a:ln w="19050">
            <a:solidFill>
              <a:schemeClr val="accent1">
                <a:shade val="50000"/>
              </a:schemeClr>
            </a:solidFill>
          </a:ln>
        </p:spPr>
        <p:txBody>
          <a:bodyPr wrap="square">
            <a:spAutoFit/>
          </a:bodyPr>
          <a:lstStyle/>
          <a:p>
            <a:pPr>
              <a:lnSpc>
                <a:spcPct val="150000"/>
              </a:lnSpc>
            </a:pPr>
            <a:r>
              <a:rPr lang="es-ES" sz="1600" dirty="0">
                <a:solidFill>
                  <a:srgbClr val="C00000"/>
                </a:solidFill>
                <a:latin typeface="Arial Rounded MT Bold" panose="020F0704030504030204" pitchFamily="34" charset="0"/>
              </a:rPr>
              <a:t>Texto</a:t>
            </a:r>
          </a:p>
        </p:txBody>
      </p:sp>
      <p:sp>
        <p:nvSpPr>
          <p:cNvPr id="40" name="Rectángulo 39">
            <a:extLst>
              <a:ext uri="{FF2B5EF4-FFF2-40B4-BE49-F238E27FC236}">
                <a16:creationId xmlns:a16="http://schemas.microsoft.com/office/drawing/2014/main" id="{CBFD9ECC-03B1-4BA0-A5F7-A22219005B04}"/>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41" name="Rectángulo 40">
            <a:extLst>
              <a:ext uri="{FF2B5EF4-FFF2-40B4-BE49-F238E27FC236}">
                <a16:creationId xmlns:a16="http://schemas.microsoft.com/office/drawing/2014/main" id="{F85602B4-7FE0-425B-B8CB-09F2CEA4F195}"/>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42" name="Rectángulo 41">
            <a:extLst>
              <a:ext uri="{FF2B5EF4-FFF2-40B4-BE49-F238E27FC236}">
                <a16:creationId xmlns:a16="http://schemas.microsoft.com/office/drawing/2014/main" id="{F5DE2382-F9E5-4164-8293-0A5F3EE94E5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2402332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1892860360"/>
              </p:ext>
            </p:extLst>
          </p:nvPr>
        </p:nvGraphicFramePr>
        <p:xfrm>
          <a:off x="1166649" y="2217365"/>
          <a:ext cx="9653751" cy="4152191"/>
        </p:xfrm>
        <a:graphic>
          <a:graphicData uri="http://schemas.openxmlformats.org/drawingml/2006/table">
            <a:tbl>
              <a:tblPr>
                <a:tableStyleId>{5C22544A-7EE6-4342-B048-85BDC9FD1C3A}</a:tableStyleId>
              </a:tblPr>
              <a:tblGrid>
                <a:gridCol w="1676399">
                  <a:extLst>
                    <a:ext uri="{9D8B030D-6E8A-4147-A177-3AD203B41FA5}">
                      <a16:colId xmlns:a16="http://schemas.microsoft.com/office/drawing/2014/main" val="1248918888"/>
                    </a:ext>
                  </a:extLst>
                </a:gridCol>
                <a:gridCol w="3394842">
                  <a:extLst>
                    <a:ext uri="{9D8B030D-6E8A-4147-A177-3AD203B41FA5}">
                      <a16:colId xmlns:a16="http://schemas.microsoft.com/office/drawing/2014/main" val="845437493"/>
                    </a:ext>
                  </a:extLst>
                </a:gridCol>
                <a:gridCol w="4582510">
                  <a:extLst>
                    <a:ext uri="{9D8B030D-6E8A-4147-A177-3AD203B41FA5}">
                      <a16:colId xmlns:a16="http://schemas.microsoft.com/office/drawing/2014/main" val="999525535"/>
                    </a:ext>
                  </a:extLst>
                </a:gridCol>
              </a:tblGrid>
              <a:tr h="0">
                <a:tc gridSpan="3">
                  <a:txBody>
                    <a:bodyPr/>
                    <a:lstStyle/>
                    <a:p>
                      <a:pPr algn="ctr"/>
                      <a:r>
                        <a:rPr lang="es-ES" dirty="0">
                          <a:ln>
                            <a:solidFill>
                              <a:schemeClr val="tx2"/>
                            </a:solidFill>
                          </a:ln>
                          <a:solidFill>
                            <a:schemeClr val="tx2"/>
                          </a:solidFill>
                        </a:rPr>
                        <a:t>Funciones de conversión entre tipo de datos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744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complex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una variable compleja al pasar como argumento un objeto válido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370840">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bool</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a:ln>
                            <a:solidFill>
                              <a:schemeClr val="tx2"/>
                            </a:solidFill>
                          </a:ln>
                          <a:solidFill>
                            <a:schemeClr val="tx2"/>
                          </a:solidFill>
                          <a:latin typeface="+mj-lt"/>
                        </a:rPr>
                        <a:t>Devuelve una variable lógica a partir del argumento.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n>
                            <a:solidFill>
                              <a:schemeClr val="tx2"/>
                            </a:solidFill>
                          </a:ln>
                          <a:solidFill>
                            <a:schemeClr val="tx2"/>
                          </a:solidFill>
                          <a:latin typeface="+mj-lt"/>
                        </a:rPr>
                        <a:t>Si el argumento es 0, 0.0, una cadena de texto vacía o </a:t>
                      </a:r>
                      <a:r>
                        <a:rPr lang="es-ES" sz="1600" dirty="0" err="1">
                          <a:ln>
                            <a:solidFill>
                              <a:schemeClr val="tx2"/>
                            </a:solidFill>
                          </a:ln>
                          <a:solidFill>
                            <a:schemeClr val="tx2"/>
                          </a:solidFill>
                          <a:latin typeface="+mj-lt"/>
                        </a:rPr>
                        <a:t>None</a:t>
                      </a:r>
                      <a:r>
                        <a:rPr lang="es-ES" sz="1600" dirty="0">
                          <a:ln>
                            <a:solidFill>
                              <a:schemeClr val="tx2"/>
                            </a:solidFill>
                          </a:ln>
                          <a:solidFill>
                            <a:schemeClr val="tx2"/>
                          </a:solidFill>
                          <a:latin typeface="+mj-lt"/>
                        </a:rPr>
                        <a:t> devuelve </a:t>
                      </a:r>
                      <a:r>
                        <a:rPr lang="es-ES" sz="1600" kern="1200" dirty="0">
                          <a:ln>
                            <a:solidFill>
                              <a:schemeClr val="accent1"/>
                            </a:solidFill>
                          </a:ln>
                          <a:solidFill>
                            <a:schemeClr val="accent1">
                              <a:lumMod val="75000"/>
                            </a:schemeClr>
                          </a:solidFill>
                          <a:latin typeface="Courier New" panose="02070309020205020404" pitchFamily="49" charset="0"/>
                          <a:ea typeface="+mn-ea"/>
                          <a:cs typeface="Courier New" panose="02070309020205020404" pitchFamily="49" charset="0"/>
                        </a:rPr>
                        <a:t>False</a:t>
                      </a:r>
                      <a:r>
                        <a:rPr lang="es-ES" sz="1600" dirty="0">
                          <a:ln>
                            <a:solidFill>
                              <a:schemeClr val="tx2"/>
                            </a:solidFill>
                          </a:ln>
                          <a:solidFill>
                            <a:schemeClr val="tx2"/>
                          </a:solidFill>
                          <a:latin typeface="+mj-lt"/>
                        </a:rPr>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n>
                            <a:solidFill>
                              <a:schemeClr val="tx2"/>
                            </a:solidFill>
                          </a:ln>
                          <a:solidFill>
                            <a:schemeClr val="tx2"/>
                          </a:solidFill>
                          <a:latin typeface="+mj-lt"/>
                        </a:rPr>
                        <a:t>Si el argumento es un número distinto de 0 o una cadena de texto no vacía devuelve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True</a:t>
                      </a:r>
                      <a:endParaRPr lang="es-ES" sz="1600" dirty="0">
                        <a:ln>
                          <a:solidFill>
                            <a:schemeClr val="tx2"/>
                          </a:solidFill>
                        </a:ln>
                        <a:solidFill>
                          <a:schemeClr val="tx2"/>
                        </a:solidFill>
                        <a:latin typeface="+mj-lt"/>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bl>
          </a:graphicData>
        </a:graphic>
      </p:graphicFrame>
      <p:pic>
        <p:nvPicPr>
          <p:cNvPr id="18" name="Imagen 17">
            <a:extLst>
              <a:ext uri="{FF2B5EF4-FFF2-40B4-BE49-F238E27FC236}">
                <a16:creationId xmlns:a16="http://schemas.microsoft.com/office/drawing/2014/main" id="{B4243E2E-4E32-485D-90CC-CE89F869D48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51708" y="4468966"/>
            <a:ext cx="2177284" cy="1255514"/>
          </a:xfrm>
          <a:prstGeom prst="rect">
            <a:avLst/>
          </a:prstGeom>
        </p:spPr>
      </p:pic>
      <p:sp>
        <p:nvSpPr>
          <p:cNvPr id="39" name="Rectángulo 38">
            <a:extLst>
              <a:ext uri="{FF2B5EF4-FFF2-40B4-BE49-F238E27FC236}">
                <a16:creationId xmlns:a16="http://schemas.microsoft.com/office/drawing/2014/main" id="{6F8A6F5B-EE97-44FB-9C2C-80BC39CA0CFA}"/>
              </a:ext>
            </a:extLst>
          </p:cNvPr>
          <p:cNvSpPr/>
          <p:nvPr/>
        </p:nvSpPr>
        <p:spPr>
          <a:xfrm>
            <a:off x="8908004" y="5196900"/>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0" name="Rectángulo 39">
            <a:extLst>
              <a:ext uri="{FF2B5EF4-FFF2-40B4-BE49-F238E27FC236}">
                <a16:creationId xmlns:a16="http://schemas.microsoft.com/office/drawing/2014/main" id="{DC674701-1D52-4FF4-B9FF-B85A9F975314}"/>
              </a:ext>
            </a:extLst>
          </p:cNvPr>
          <p:cNvSpPr/>
          <p:nvPr/>
        </p:nvSpPr>
        <p:spPr>
          <a:xfrm>
            <a:off x="8908005" y="5454259"/>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sp>
        <p:nvSpPr>
          <p:cNvPr id="41" name="Rectángulo 40">
            <a:extLst>
              <a:ext uri="{FF2B5EF4-FFF2-40B4-BE49-F238E27FC236}">
                <a16:creationId xmlns:a16="http://schemas.microsoft.com/office/drawing/2014/main" id="{654E9DF9-5EF9-421F-9F4E-C00D00F7C34B}"/>
              </a:ext>
            </a:extLst>
          </p:cNvPr>
          <p:cNvSpPr/>
          <p:nvPr/>
        </p:nvSpPr>
        <p:spPr>
          <a:xfrm>
            <a:off x="8908003" y="4939541"/>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2" name="Rectángulo 41">
            <a:extLst>
              <a:ext uri="{FF2B5EF4-FFF2-40B4-BE49-F238E27FC236}">
                <a16:creationId xmlns:a16="http://schemas.microsoft.com/office/drawing/2014/main" id="{16DEC2D2-EBE0-4993-AF3F-21D8C26D5863}"/>
              </a:ext>
            </a:extLst>
          </p:cNvPr>
          <p:cNvSpPr/>
          <p:nvPr/>
        </p:nvSpPr>
        <p:spPr>
          <a:xfrm>
            <a:off x="8908002" y="4662222"/>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False</a:t>
            </a:r>
            <a:endParaRPr lang="es-ES" dirty="0"/>
          </a:p>
        </p:txBody>
      </p:sp>
      <p:sp>
        <p:nvSpPr>
          <p:cNvPr id="43" name="Rectángulo 42">
            <a:extLst>
              <a:ext uri="{FF2B5EF4-FFF2-40B4-BE49-F238E27FC236}">
                <a16:creationId xmlns:a16="http://schemas.microsoft.com/office/drawing/2014/main" id="{D56114FE-DB6C-4666-A238-6F5E89AC4338}"/>
              </a:ext>
            </a:extLst>
          </p:cNvPr>
          <p:cNvSpPr/>
          <p:nvPr/>
        </p:nvSpPr>
        <p:spPr>
          <a:xfrm>
            <a:off x="8908005" y="4405275"/>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True</a:t>
            </a:r>
            <a:endParaRPr lang="es-ES" dirty="0"/>
          </a:p>
        </p:txBody>
      </p:sp>
      <p:pic>
        <p:nvPicPr>
          <p:cNvPr id="44" name="Imagen 43">
            <a:extLst>
              <a:ext uri="{FF2B5EF4-FFF2-40B4-BE49-F238E27FC236}">
                <a16:creationId xmlns:a16="http://schemas.microsoft.com/office/drawing/2014/main" id="{2946B55F-5B96-453D-A601-4A29565EB7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41713" y="2817529"/>
            <a:ext cx="2267289" cy="1200329"/>
          </a:xfrm>
          <a:prstGeom prst="rect">
            <a:avLst/>
          </a:prstGeom>
        </p:spPr>
      </p:pic>
      <p:sp>
        <p:nvSpPr>
          <p:cNvPr id="45" name="Rectángulo 44">
            <a:extLst>
              <a:ext uri="{FF2B5EF4-FFF2-40B4-BE49-F238E27FC236}">
                <a16:creationId xmlns:a16="http://schemas.microsoft.com/office/drawing/2014/main" id="{D5F5DEF2-E967-42E1-A66A-654F7ACA1FD6}"/>
              </a:ext>
            </a:extLst>
          </p:cNvPr>
          <p:cNvSpPr/>
          <p:nvPr/>
        </p:nvSpPr>
        <p:spPr>
          <a:xfrm>
            <a:off x="8908005" y="2740065"/>
            <a:ext cx="137569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(7+0j)</a:t>
            </a:r>
            <a:endParaRPr lang="es-ES" dirty="0"/>
          </a:p>
        </p:txBody>
      </p:sp>
      <p:sp>
        <p:nvSpPr>
          <p:cNvPr id="47" name="Rectángulo 46">
            <a:extLst>
              <a:ext uri="{FF2B5EF4-FFF2-40B4-BE49-F238E27FC236}">
                <a16:creationId xmlns:a16="http://schemas.microsoft.com/office/drawing/2014/main" id="{0A8E102C-9F60-47CE-914C-E851149BDA70}"/>
              </a:ext>
            </a:extLst>
          </p:cNvPr>
          <p:cNvSpPr/>
          <p:nvPr/>
        </p:nvSpPr>
        <p:spPr>
          <a:xfrm>
            <a:off x="8908002" y="2969014"/>
            <a:ext cx="178927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(-7.9+0j)</a:t>
            </a:r>
            <a:endParaRPr lang="es-ES" dirty="0"/>
          </a:p>
        </p:txBody>
      </p:sp>
      <p:sp>
        <p:nvSpPr>
          <p:cNvPr id="48" name="Rectángulo 47">
            <a:extLst>
              <a:ext uri="{FF2B5EF4-FFF2-40B4-BE49-F238E27FC236}">
                <a16:creationId xmlns:a16="http://schemas.microsoft.com/office/drawing/2014/main" id="{04430DD2-B62C-49DF-B446-9B05CD44ACEF}"/>
              </a:ext>
            </a:extLst>
          </p:cNvPr>
          <p:cNvSpPr/>
          <p:nvPr/>
        </p:nvSpPr>
        <p:spPr>
          <a:xfrm>
            <a:off x="8908002" y="3208050"/>
            <a:ext cx="137569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(3+0j)</a:t>
            </a:r>
            <a:endParaRPr lang="es-ES" dirty="0"/>
          </a:p>
        </p:txBody>
      </p:sp>
      <p:sp>
        <p:nvSpPr>
          <p:cNvPr id="49" name="Rectángulo 48">
            <a:extLst>
              <a:ext uri="{FF2B5EF4-FFF2-40B4-BE49-F238E27FC236}">
                <a16:creationId xmlns:a16="http://schemas.microsoft.com/office/drawing/2014/main" id="{F1BB772A-C35B-4FB6-BC40-0E771A971370}"/>
              </a:ext>
            </a:extLst>
          </p:cNvPr>
          <p:cNvSpPr/>
          <p:nvPr/>
        </p:nvSpPr>
        <p:spPr>
          <a:xfrm>
            <a:off x="8909426" y="3437330"/>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0j</a:t>
            </a:r>
            <a:endParaRPr lang="es-ES" dirty="0"/>
          </a:p>
        </p:txBody>
      </p:sp>
      <p:sp>
        <p:nvSpPr>
          <p:cNvPr id="50" name="Rectángulo 49">
            <a:extLst>
              <a:ext uri="{FF2B5EF4-FFF2-40B4-BE49-F238E27FC236}">
                <a16:creationId xmlns:a16="http://schemas.microsoft.com/office/drawing/2014/main" id="{914BF181-50E6-4E00-A412-0D6D98855575}"/>
              </a:ext>
            </a:extLst>
          </p:cNvPr>
          <p:cNvSpPr/>
          <p:nvPr/>
        </p:nvSpPr>
        <p:spPr>
          <a:xfrm>
            <a:off x="8917924" y="3675368"/>
            <a:ext cx="3118354" cy="861774"/>
          </a:xfrm>
          <a:prstGeom prst="rect">
            <a:avLst/>
          </a:prstGeom>
        </p:spPr>
        <p:txBody>
          <a:bodyPr wrap="none">
            <a:spAutoFit/>
          </a:bodyPr>
          <a:lstStyle/>
          <a:p>
            <a:pPr marL="285750" indent="-285750">
              <a:buFont typeface="Wingdings" panose="05000000000000000000" pitchFamily="2" charset="2"/>
              <a:buChar char="à"/>
            </a:pPr>
            <a:r>
              <a:rPr lang="en-US" sz="1600" dirty="0" err="1">
                <a:ln>
                  <a:solidFill>
                    <a:schemeClr val="tx2"/>
                  </a:solidFill>
                </a:ln>
                <a:solidFill>
                  <a:srgbClr val="FF0000"/>
                </a:solidFill>
              </a:rPr>
              <a:t>ValueError</a:t>
            </a:r>
            <a:r>
              <a:rPr lang="en-US" sz="1600" dirty="0">
                <a:ln>
                  <a:solidFill>
                    <a:schemeClr val="tx2"/>
                  </a:solidFill>
                </a:ln>
                <a:solidFill>
                  <a:srgbClr val="FF0000"/>
                </a:solidFill>
              </a:rPr>
              <a:t>: </a:t>
            </a:r>
          </a:p>
          <a:p>
            <a:r>
              <a:rPr lang="en-US" sz="1600" dirty="0">
                <a:ln>
                  <a:solidFill>
                    <a:schemeClr val="tx2"/>
                  </a:solidFill>
                </a:ln>
                <a:solidFill>
                  <a:srgbClr val="FF0000"/>
                </a:solidFill>
              </a:rPr>
              <a:t>complex() </a:t>
            </a:r>
            <a:r>
              <a:rPr lang="en-US" sz="1600" dirty="0" err="1">
                <a:ln>
                  <a:solidFill>
                    <a:schemeClr val="tx2"/>
                  </a:solidFill>
                </a:ln>
                <a:solidFill>
                  <a:srgbClr val="FF0000"/>
                </a:solidFill>
              </a:rPr>
              <a:t>arg</a:t>
            </a:r>
            <a:r>
              <a:rPr lang="en-US" sz="1600" dirty="0">
                <a:ln>
                  <a:solidFill>
                    <a:schemeClr val="tx2"/>
                  </a:solidFill>
                </a:ln>
                <a:solidFill>
                  <a:srgbClr val="FF0000"/>
                </a:solidFill>
              </a:rPr>
              <a:t> is a malformed string</a:t>
            </a:r>
            <a:endParaRPr lang="es-ES" sz="1600" dirty="0">
              <a:ln>
                <a:solidFill>
                  <a:schemeClr val="tx2"/>
                </a:solidFill>
              </a:ln>
              <a:solidFill>
                <a:srgbClr val="FF0000"/>
              </a:solidFill>
            </a:endParaRPr>
          </a:p>
          <a:p>
            <a:endParaRPr lang="es-ES" dirty="0"/>
          </a:p>
        </p:txBody>
      </p:sp>
      <p:sp>
        <p:nvSpPr>
          <p:cNvPr id="20" name="Rectángulo 19">
            <a:extLst>
              <a:ext uri="{FF2B5EF4-FFF2-40B4-BE49-F238E27FC236}">
                <a16:creationId xmlns:a16="http://schemas.microsoft.com/office/drawing/2014/main" id="{68B9F88B-F921-4F14-84D5-953557477573}"/>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de identificación y conversión de tipo</a:t>
            </a:r>
            <a:r>
              <a:rPr lang="es-ES" dirty="0">
                <a:solidFill>
                  <a:schemeClr val="accent1">
                    <a:lumMod val="75000"/>
                  </a:schemeClr>
                </a:solidFill>
                <a:latin typeface="Arial Rounded MT Bold" panose="020F0704030504030204" pitchFamily="34" charset="0"/>
              </a:rPr>
              <a:t>	</a:t>
            </a:r>
            <a:endParaRPr lang="es-ES" dirty="0"/>
          </a:p>
        </p:txBody>
      </p:sp>
      <p:sp>
        <p:nvSpPr>
          <p:cNvPr id="21" name="Rectángulo 20">
            <a:extLst>
              <a:ext uri="{FF2B5EF4-FFF2-40B4-BE49-F238E27FC236}">
                <a16:creationId xmlns:a16="http://schemas.microsoft.com/office/drawing/2014/main" id="{81E74900-6355-4438-8F72-665FC5967EE7}"/>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2" name="Rectángulo 21">
            <a:extLst>
              <a:ext uri="{FF2B5EF4-FFF2-40B4-BE49-F238E27FC236}">
                <a16:creationId xmlns:a16="http://schemas.microsoft.com/office/drawing/2014/main" id="{3DB1C6C8-519F-4F8A-A34A-30C00F83835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1435779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441D94B9-13EC-44C4-98C3-469D80CC67A2}"/>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sp>
        <p:nvSpPr>
          <p:cNvPr id="3" name="Rectángulo 2">
            <a:extLst>
              <a:ext uri="{FF2B5EF4-FFF2-40B4-BE49-F238E27FC236}">
                <a16:creationId xmlns:a16="http://schemas.microsoft.com/office/drawing/2014/main" id="{92354851-BFD1-4A17-9FEF-931A5E335803}"/>
              </a:ext>
            </a:extLst>
          </p:cNvPr>
          <p:cNvSpPr/>
          <p:nvPr/>
        </p:nvSpPr>
        <p:spPr>
          <a:xfrm>
            <a:off x="362292" y="1253381"/>
            <a:ext cx="11467416" cy="646331"/>
          </a:xfrm>
          <a:prstGeom prst="rect">
            <a:avLst/>
          </a:prstGeom>
        </p:spPr>
        <p:txBody>
          <a:bodyPr wrap="square">
            <a:spAutoFit/>
          </a:bodyPr>
          <a:lstStyle/>
          <a:p>
            <a:pPr marL="342900" indent="-342900">
              <a:buFont typeface="+mj-lt"/>
              <a:buAutoNum type="arabicPeriod" startAt="7"/>
            </a:pPr>
            <a:r>
              <a:rPr lang="es-ES" dirty="0">
                <a:solidFill>
                  <a:schemeClr val="accent5">
                    <a:lumMod val="50000"/>
                  </a:schemeClr>
                </a:solidFill>
              </a:rPr>
              <a:t>A partir del ejercicio anterior convierte los valores numéricos en cadenas de texto y </a:t>
            </a:r>
            <a:r>
              <a:rPr lang="es-ES" dirty="0" err="1">
                <a:solidFill>
                  <a:schemeClr val="accent5">
                    <a:lumMod val="50000"/>
                  </a:schemeClr>
                </a:solidFill>
              </a:rPr>
              <a:t>concatenalas</a:t>
            </a:r>
            <a:r>
              <a:rPr lang="es-ES" dirty="0">
                <a:solidFill>
                  <a:schemeClr val="accent5">
                    <a:lumMod val="50000"/>
                  </a:schemeClr>
                </a:solidFill>
              </a:rPr>
              <a:t> para generar la salida. Ej. </a:t>
            </a:r>
            <a:r>
              <a:rPr lang="es-ES" dirty="0">
                <a:latin typeface="Consolas" panose="020B0609020204030204" pitchFamily="49" charset="0"/>
              </a:rPr>
              <a:t>1.88 metros son: 6.0 pies y 2.0157480314960594 pulgadas</a:t>
            </a:r>
          </a:p>
        </p:txBody>
      </p:sp>
      <p:sp>
        <p:nvSpPr>
          <p:cNvPr id="10" name="Rectángulo 9">
            <a:extLst>
              <a:ext uri="{FF2B5EF4-FFF2-40B4-BE49-F238E27FC236}">
                <a16:creationId xmlns:a16="http://schemas.microsoft.com/office/drawing/2014/main" id="{C389FBD1-4AE6-4D88-A379-CDBF34C3E357}"/>
              </a:ext>
            </a:extLst>
          </p:cNvPr>
          <p:cNvSpPr/>
          <p:nvPr/>
        </p:nvSpPr>
        <p:spPr>
          <a:xfrm>
            <a:off x="106259" y="729773"/>
            <a:ext cx="11746741" cy="400110"/>
          </a:xfrm>
          <a:prstGeom prst="rect">
            <a:avLst/>
          </a:prstGeom>
        </p:spPr>
        <p:txBody>
          <a:bodyPr wrap="square">
            <a:spAutoFit/>
          </a:bodyPr>
          <a:lstStyle/>
          <a:p>
            <a:r>
              <a:rPr lang="es-ES" sz="2000" dirty="0">
                <a:solidFill>
                  <a:schemeClr val="accent5">
                    <a:lumMod val="50000"/>
                  </a:schemeClr>
                </a:solidFill>
              </a:rPr>
              <a:t>Ejercicios propuestos.</a:t>
            </a:r>
            <a:endParaRPr lang="es-ES" dirty="0">
              <a:solidFill>
                <a:schemeClr val="accent5">
                  <a:lumMod val="50000"/>
                </a:schemeClr>
              </a:solidFill>
            </a:endParaRPr>
          </a:p>
        </p:txBody>
      </p:sp>
      <p:sp>
        <p:nvSpPr>
          <p:cNvPr id="7" name="Rectángulo 6">
            <a:extLst>
              <a:ext uri="{FF2B5EF4-FFF2-40B4-BE49-F238E27FC236}">
                <a16:creationId xmlns:a16="http://schemas.microsoft.com/office/drawing/2014/main" id="{A58D788B-47A5-42C0-9876-4F359447817E}"/>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
        <p:nvSpPr>
          <p:cNvPr id="2" name="Marcador de número de diapositiva 1">
            <a:extLst>
              <a:ext uri="{FF2B5EF4-FFF2-40B4-BE49-F238E27FC236}">
                <a16:creationId xmlns:a16="http://schemas.microsoft.com/office/drawing/2014/main" id="{7101EB3A-4650-99E3-EB85-BA15FAFDED2E}"/>
              </a:ext>
            </a:extLst>
          </p:cNvPr>
          <p:cNvSpPr>
            <a:spLocks noGrp="1"/>
          </p:cNvSpPr>
          <p:nvPr>
            <p:ph type="sldNum" sz="quarter" idx="12"/>
          </p:nvPr>
        </p:nvSpPr>
        <p:spPr/>
        <p:txBody>
          <a:bodyPr/>
          <a:lstStyle/>
          <a:p>
            <a:fld id="{AEDFCC94-4745-410C-B18E-20525921026C}" type="slidenum">
              <a:rPr lang="es-ES" smtClean="0"/>
              <a:t>95</a:t>
            </a:fld>
            <a:endParaRPr lang="es-ES"/>
          </a:p>
        </p:txBody>
      </p:sp>
    </p:spTree>
    <p:extLst>
      <p:ext uri="{BB962C8B-B14F-4D97-AF65-F5344CB8AC3E}">
        <p14:creationId xmlns:p14="http://schemas.microsoft.com/office/powerpoint/2010/main" val="3008835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100006015"/>
              </p:ext>
            </p:extLst>
          </p:nvPr>
        </p:nvGraphicFramePr>
        <p:xfrm>
          <a:off x="459482" y="2051672"/>
          <a:ext cx="11552408" cy="4444724"/>
        </p:xfrm>
        <a:graphic>
          <a:graphicData uri="http://schemas.openxmlformats.org/drawingml/2006/table">
            <a:tbl>
              <a:tblPr>
                <a:tableStyleId>{5C22544A-7EE6-4342-B048-85BDC9FD1C3A}</a:tableStyleId>
              </a:tblPr>
              <a:tblGrid>
                <a:gridCol w="1628421">
                  <a:extLst>
                    <a:ext uri="{9D8B030D-6E8A-4147-A177-3AD203B41FA5}">
                      <a16:colId xmlns:a16="http://schemas.microsoft.com/office/drawing/2014/main" val="1248918888"/>
                    </a:ext>
                  </a:extLst>
                </a:gridCol>
                <a:gridCol w="5246131">
                  <a:extLst>
                    <a:ext uri="{9D8B030D-6E8A-4147-A177-3AD203B41FA5}">
                      <a16:colId xmlns:a16="http://schemas.microsoft.com/office/drawing/2014/main" val="845437493"/>
                    </a:ext>
                  </a:extLst>
                </a:gridCol>
                <a:gridCol w="4677856">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numéricas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917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abs</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el valor absoluto de un número entero o real, o el módulo en el caso de argumento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858982">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bin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oct()</a:t>
                      </a:r>
                    </a:p>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hex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Convierten un entero base 10 en binario, octal o hexadecimal respectivamente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r h="401207">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divmod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cociente y el resto de la división de dos números enteros o reales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071606210"/>
                  </a:ext>
                </a:extLst>
              </a:tr>
              <a:tr h="40281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máximo o el mínimo de un conjunto de números reales o enteros</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546769372"/>
                  </a:ext>
                </a:extLst>
              </a:tr>
              <a:tr h="732683">
                <a:tc>
                  <a:txBody>
                    <a:bodyPr/>
                    <a:lstStyle/>
                    <a:p>
                      <a:pPr marL="0" algn="l" defTabSz="914400" rtl="0" eaLnBrk="1" latinLnBrk="0" hangingPunct="1"/>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round()</a:t>
                      </a:r>
                    </a:p>
                    <a:p>
                      <a:pPr marL="0" algn="l" defTabSz="914400" rtl="0" eaLnBrk="1" latinLnBrk="0" hangingPunct="1"/>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Dado un número real lo redondea al entero más próximo.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231232249"/>
                  </a:ext>
                </a:extLst>
              </a:tr>
            </a:tbl>
          </a:graphicData>
        </a:graphic>
      </p:graphicFrame>
      <p:sp>
        <p:nvSpPr>
          <p:cNvPr id="45" name="Rectángulo 44">
            <a:extLst>
              <a:ext uri="{FF2B5EF4-FFF2-40B4-BE49-F238E27FC236}">
                <a16:creationId xmlns:a16="http://schemas.microsoft.com/office/drawing/2014/main" id="{D5F5DEF2-E967-42E1-A66A-654F7ACA1FD6}"/>
              </a:ext>
            </a:extLst>
          </p:cNvPr>
          <p:cNvSpPr/>
          <p:nvPr/>
        </p:nvSpPr>
        <p:spPr>
          <a:xfrm>
            <a:off x="9841208" y="2510123"/>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2.4</a:t>
            </a:r>
            <a:endParaRPr lang="es-ES" dirty="0"/>
          </a:p>
        </p:txBody>
      </p:sp>
      <p:sp>
        <p:nvSpPr>
          <p:cNvPr id="47" name="Rectángulo 46">
            <a:extLst>
              <a:ext uri="{FF2B5EF4-FFF2-40B4-BE49-F238E27FC236}">
                <a16:creationId xmlns:a16="http://schemas.microsoft.com/office/drawing/2014/main" id="{0A8E102C-9F60-47CE-914C-E851149BDA70}"/>
              </a:ext>
            </a:extLst>
          </p:cNvPr>
          <p:cNvSpPr/>
          <p:nvPr/>
        </p:nvSpPr>
        <p:spPr>
          <a:xfrm>
            <a:off x="9839277" y="2771182"/>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7</a:t>
            </a:r>
            <a:endParaRPr lang="es-ES" dirty="0"/>
          </a:p>
        </p:txBody>
      </p:sp>
      <p:pic>
        <p:nvPicPr>
          <p:cNvPr id="5" name="Imagen 4">
            <a:extLst>
              <a:ext uri="{FF2B5EF4-FFF2-40B4-BE49-F238E27FC236}">
                <a16:creationId xmlns:a16="http://schemas.microsoft.com/office/drawing/2014/main" id="{B07A1B8A-991B-4F14-989B-F5067FB1C5B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32122" y="3516298"/>
            <a:ext cx="1649535" cy="714799"/>
          </a:xfrm>
          <a:prstGeom prst="rect">
            <a:avLst/>
          </a:prstGeom>
        </p:spPr>
      </p:pic>
      <p:sp>
        <p:nvSpPr>
          <p:cNvPr id="21" name="Rectángulo 20">
            <a:extLst>
              <a:ext uri="{FF2B5EF4-FFF2-40B4-BE49-F238E27FC236}">
                <a16:creationId xmlns:a16="http://schemas.microsoft.com/office/drawing/2014/main" id="{F2CF408E-28DA-4B93-BD7D-9B2E87CAE20E}"/>
              </a:ext>
            </a:extLst>
          </p:cNvPr>
          <p:cNvSpPr/>
          <p:nvPr/>
        </p:nvSpPr>
        <p:spPr>
          <a:xfrm>
            <a:off x="9841208" y="3429000"/>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b111</a:t>
            </a:r>
            <a:endParaRPr lang="es-ES" dirty="0"/>
          </a:p>
        </p:txBody>
      </p:sp>
      <p:sp>
        <p:nvSpPr>
          <p:cNvPr id="22" name="Rectángulo 21">
            <a:extLst>
              <a:ext uri="{FF2B5EF4-FFF2-40B4-BE49-F238E27FC236}">
                <a16:creationId xmlns:a16="http://schemas.microsoft.com/office/drawing/2014/main" id="{27CA0FE1-CC81-484C-B398-942334DBC4B1}"/>
              </a:ext>
            </a:extLst>
          </p:cNvPr>
          <p:cNvSpPr/>
          <p:nvPr/>
        </p:nvSpPr>
        <p:spPr>
          <a:xfrm>
            <a:off x="9842582" y="3674160"/>
            <a:ext cx="108876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o44</a:t>
            </a:r>
            <a:endParaRPr lang="es-ES" dirty="0"/>
          </a:p>
        </p:txBody>
      </p:sp>
      <p:sp>
        <p:nvSpPr>
          <p:cNvPr id="23" name="Rectángulo 22">
            <a:extLst>
              <a:ext uri="{FF2B5EF4-FFF2-40B4-BE49-F238E27FC236}">
                <a16:creationId xmlns:a16="http://schemas.microsoft.com/office/drawing/2014/main" id="{829FEFC0-43C5-4C3A-B849-162B1566B456}"/>
              </a:ext>
            </a:extLst>
          </p:cNvPr>
          <p:cNvSpPr/>
          <p:nvPr/>
        </p:nvSpPr>
        <p:spPr>
          <a:xfrm>
            <a:off x="9848135" y="3933201"/>
            <a:ext cx="1088760"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0</a:t>
            </a:r>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x12</a:t>
            </a:r>
            <a:endParaRPr lang="es-ES" dirty="0"/>
          </a:p>
        </p:txBody>
      </p:sp>
      <p:pic>
        <p:nvPicPr>
          <p:cNvPr id="6" name="Imagen 5">
            <a:extLst>
              <a:ext uri="{FF2B5EF4-FFF2-40B4-BE49-F238E27FC236}">
                <a16:creationId xmlns:a16="http://schemas.microsoft.com/office/drawing/2014/main" id="{203880A1-7882-447B-A301-ACCD4B286E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24307" y="4350680"/>
            <a:ext cx="2786496" cy="504452"/>
          </a:xfrm>
          <a:prstGeom prst="rect">
            <a:avLst/>
          </a:prstGeom>
        </p:spPr>
      </p:pic>
      <p:sp>
        <p:nvSpPr>
          <p:cNvPr id="25" name="Rectángulo 24">
            <a:extLst>
              <a:ext uri="{FF2B5EF4-FFF2-40B4-BE49-F238E27FC236}">
                <a16:creationId xmlns:a16="http://schemas.microsoft.com/office/drawing/2014/main" id="{FAA2A576-EB46-4797-A47F-3A22AAF75E8C}"/>
              </a:ext>
            </a:extLst>
          </p:cNvPr>
          <p:cNvSpPr/>
          <p:nvPr/>
        </p:nvSpPr>
        <p:spPr>
          <a:xfrm>
            <a:off x="10310639" y="4272578"/>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(6,2)</a:t>
            </a:r>
            <a:endParaRPr lang="es-ES" dirty="0"/>
          </a:p>
        </p:txBody>
      </p:sp>
      <p:sp>
        <p:nvSpPr>
          <p:cNvPr id="26" name="Rectángulo 25">
            <a:extLst>
              <a:ext uri="{FF2B5EF4-FFF2-40B4-BE49-F238E27FC236}">
                <a16:creationId xmlns:a16="http://schemas.microsoft.com/office/drawing/2014/main" id="{F81B335C-C227-4B28-ACB7-69030CB5B63E}"/>
              </a:ext>
            </a:extLst>
          </p:cNvPr>
          <p:cNvSpPr/>
          <p:nvPr/>
        </p:nvSpPr>
        <p:spPr>
          <a:xfrm>
            <a:off x="10326941" y="4560170"/>
            <a:ext cx="1789272"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(6.0,1.6)</a:t>
            </a:r>
            <a:endParaRPr lang="es-ES" dirty="0"/>
          </a:p>
        </p:txBody>
      </p:sp>
      <p:pic>
        <p:nvPicPr>
          <p:cNvPr id="7" name="Imagen 6">
            <a:extLst>
              <a:ext uri="{FF2B5EF4-FFF2-40B4-BE49-F238E27FC236}">
                <a16:creationId xmlns:a16="http://schemas.microsoft.com/office/drawing/2014/main" id="{02DABC29-073C-4C2A-8D5F-6D2163FD9C9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32122" y="4995068"/>
            <a:ext cx="3111190" cy="490012"/>
          </a:xfrm>
          <a:prstGeom prst="rect">
            <a:avLst/>
          </a:prstGeom>
        </p:spPr>
      </p:pic>
      <p:sp>
        <p:nvSpPr>
          <p:cNvPr id="28" name="Rectángulo 27">
            <a:extLst>
              <a:ext uri="{FF2B5EF4-FFF2-40B4-BE49-F238E27FC236}">
                <a16:creationId xmlns:a16="http://schemas.microsoft.com/office/drawing/2014/main" id="{6D759BCC-4A25-4C7A-B7B3-39D35BA08107}"/>
              </a:ext>
            </a:extLst>
          </p:cNvPr>
          <p:cNvSpPr/>
          <p:nvPr/>
        </p:nvSpPr>
        <p:spPr>
          <a:xfrm>
            <a:off x="10628884" y="4939383"/>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67</a:t>
            </a:r>
            <a:endParaRPr lang="es-ES" dirty="0"/>
          </a:p>
        </p:txBody>
      </p:sp>
      <p:sp>
        <p:nvSpPr>
          <p:cNvPr id="29" name="Rectángulo 28">
            <a:extLst>
              <a:ext uri="{FF2B5EF4-FFF2-40B4-BE49-F238E27FC236}">
                <a16:creationId xmlns:a16="http://schemas.microsoft.com/office/drawing/2014/main" id="{DA712E79-5694-4C8A-AB23-516600D927C8}"/>
              </a:ext>
            </a:extLst>
          </p:cNvPr>
          <p:cNvSpPr/>
          <p:nvPr/>
        </p:nvSpPr>
        <p:spPr>
          <a:xfrm>
            <a:off x="10628883" y="5201873"/>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-5.0</a:t>
            </a:r>
            <a:endParaRPr lang="es-ES" dirty="0"/>
          </a:p>
        </p:txBody>
      </p:sp>
      <p:sp>
        <p:nvSpPr>
          <p:cNvPr id="31" name="Rectángulo 30">
            <a:extLst>
              <a:ext uri="{FF2B5EF4-FFF2-40B4-BE49-F238E27FC236}">
                <a16:creationId xmlns:a16="http://schemas.microsoft.com/office/drawing/2014/main" id="{486AAAD9-A3E7-4E39-A215-54A84CCD4C51}"/>
              </a:ext>
            </a:extLst>
          </p:cNvPr>
          <p:cNvSpPr/>
          <p:nvPr/>
        </p:nvSpPr>
        <p:spPr>
          <a:xfrm>
            <a:off x="10007475" y="5607886"/>
            <a:ext cx="67518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6</a:t>
            </a:r>
            <a:endParaRPr lang="es-ES" dirty="0"/>
          </a:p>
        </p:txBody>
      </p:sp>
      <p:sp>
        <p:nvSpPr>
          <p:cNvPr id="32" name="Rectángulo 31">
            <a:extLst>
              <a:ext uri="{FF2B5EF4-FFF2-40B4-BE49-F238E27FC236}">
                <a16:creationId xmlns:a16="http://schemas.microsoft.com/office/drawing/2014/main" id="{0953C236-2121-46BA-A5BF-DC4095DD882C}"/>
              </a:ext>
            </a:extLst>
          </p:cNvPr>
          <p:cNvSpPr/>
          <p:nvPr/>
        </p:nvSpPr>
        <p:spPr>
          <a:xfrm>
            <a:off x="10008849" y="5853046"/>
            <a:ext cx="8018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dirty="0">
                <a:ln>
                  <a:solidFill>
                    <a:schemeClr val="accent1"/>
                  </a:solidFill>
                </a:ln>
                <a:solidFill>
                  <a:schemeClr val="accent1">
                    <a:lumMod val="75000"/>
                  </a:schemeClr>
                </a:solidFill>
                <a:latin typeface="Consolas" panose="020B0609020204030204" pitchFamily="49" charset="0"/>
                <a:cs typeface="Courier New" panose="02070309020205020404" pitchFamily="49" charset="0"/>
                <a:sym typeface="Wingdings" panose="05000000000000000000" pitchFamily="2" charset="2"/>
              </a:rPr>
              <a:t>-3</a:t>
            </a:r>
            <a:endParaRPr lang="es-ES" dirty="0"/>
          </a:p>
        </p:txBody>
      </p:sp>
      <p:sp>
        <p:nvSpPr>
          <p:cNvPr id="33" name="Rectángulo 32">
            <a:extLst>
              <a:ext uri="{FF2B5EF4-FFF2-40B4-BE49-F238E27FC236}">
                <a16:creationId xmlns:a16="http://schemas.microsoft.com/office/drawing/2014/main" id="{E5DA6C0C-0E0B-4752-BAA3-94585815272C}"/>
              </a:ext>
            </a:extLst>
          </p:cNvPr>
          <p:cNvSpPr/>
          <p:nvPr/>
        </p:nvSpPr>
        <p:spPr>
          <a:xfrm>
            <a:off x="10014402" y="6112087"/>
            <a:ext cx="201529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int</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sz="1600" dirty="0"/>
          </a:p>
        </p:txBody>
      </p:sp>
      <p:pic>
        <p:nvPicPr>
          <p:cNvPr id="9" name="Imagen 8">
            <a:extLst>
              <a:ext uri="{FF2B5EF4-FFF2-40B4-BE49-F238E27FC236}">
                <a16:creationId xmlns:a16="http://schemas.microsoft.com/office/drawing/2014/main" id="{8FF427F1-40A8-4B7F-9CD2-DD024988DFD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32122" y="5697422"/>
            <a:ext cx="2704850" cy="704947"/>
          </a:xfrm>
          <a:prstGeom prst="rect">
            <a:avLst/>
          </a:prstGeom>
        </p:spPr>
      </p:pic>
      <p:pic>
        <p:nvPicPr>
          <p:cNvPr id="8" name="Imagen 7">
            <a:extLst>
              <a:ext uri="{FF2B5EF4-FFF2-40B4-BE49-F238E27FC236}">
                <a16:creationId xmlns:a16="http://schemas.microsoft.com/office/drawing/2014/main" id="{7674E9D2-B782-4D19-8839-1750DDEC31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62108" y="2577418"/>
            <a:ext cx="1980564" cy="764284"/>
          </a:xfrm>
          <a:prstGeom prst="rect">
            <a:avLst/>
          </a:prstGeom>
        </p:spPr>
      </p:pic>
      <p:sp>
        <p:nvSpPr>
          <p:cNvPr id="24" name="Rectángulo 23">
            <a:extLst>
              <a:ext uri="{FF2B5EF4-FFF2-40B4-BE49-F238E27FC236}">
                <a16:creationId xmlns:a16="http://schemas.microsoft.com/office/drawing/2014/main" id="{05BD7F36-23F7-404A-B022-41C47481BD3C}"/>
              </a:ext>
            </a:extLst>
          </p:cNvPr>
          <p:cNvSpPr/>
          <p:nvPr/>
        </p:nvSpPr>
        <p:spPr>
          <a:xfrm>
            <a:off x="9841208" y="3008974"/>
            <a:ext cx="2202847"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1.4142135623</a:t>
            </a:r>
            <a:endParaRPr lang="es-ES" dirty="0"/>
          </a:p>
        </p:txBody>
      </p:sp>
      <p:sp>
        <p:nvSpPr>
          <p:cNvPr id="27" name="Rectángulo 26">
            <a:extLst>
              <a:ext uri="{FF2B5EF4-FFF2-40B4-BE49-F238E27FC236}">
                <a16:creationId xmlns:a16="http://schemas.microsoft.com/office/drawing/2014/main" id="{DFEB173C-649A-4CA7-8068-6569CC4A5E9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30" name="Rectángulo 29">
            <a:extLst>
              <a:ext uri="{FF2B5EF4-FFF2-40B4-BE49-F238E27FC236}">
                <a16:creationId xmlns:a16="http://schemas.microsoft.com/office/drawing/2014/main" id="{D11BBD3E-DB64-47C0-BB11-108053D3C2F1}"/>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5D726F4C-C512-48FC-806E-B128427F68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27000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2771291947"/>
              </p:ext>
            </p:extLst>
          </p:nvPr>
        </p:nvGraphicFramePr>
        <p:xfrm>
          <a:off x="459482" y="2051672"/>
          <a:ext cx="11552408" cy="2834959"/>
        </p:xfrm>
        <a:graphic>
          <a:graphicData uri="http://schemas.openxmlformats.org/drawingml/2006/table">
            <a:tbl>
              <a:tblPr>
                <a:tableStyleId>{5C22544A-7EE6-4342-B048-85BDC9FD1C3A}</a:tableStyleId>
              </a:tblPr>
              <a:tblGrid>
                <a:gridCol w="2119455">
                  <a:extLst>
                    <a:ext uri="{9D8B030D-6E8A-4147-A177-3AD203B41FA5}">
                      <a16:colId xmlns:a16="http://schemas.microsoft.com/office/drawing/2014/main" val="1248918888"/>
                    </a:ext>
                  </a:extLst>
                </a:gridCol>
                <a:gridCol w="4755097">
                  <a:extLst>
                    <a:ext uri="{9D8B030D-6E8A-4147-A177-3AD203B41FA5}">
                      <a16:colId xmlns:a16="http://schemas.microsoft.com/office/drawing/2014/main" val="845437493"/>
                    </a:ext>
                  </a:extLst>
                </a:gridCol>
                <a:gridCol w="4677856">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métodos para el objeto números complejos.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917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c.real</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la parte real de un número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68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c.imag</a:t>
                      </a:r>
                      <a:endParaRPr lang="es-ES" sz="1800" kern="1200" dirty="0">
                        <a:solidFill>
                          <a:schemeClr val="accent1">
                            <a:lumMod val="75000"/>
                          </a:schemeClr>
                        </a:solidFill>
                        <a:latin typeface="Courier New" panose="02070309020205020404" pitchFamily="49" charset="0"/>
                        <a:ea typeface="+mn-ea"/>
                        <a:cs typeface="Courier New" panose="02070309020205020404" pitchFamily="49" charset="0"/>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a:ln>
                            <a:solidFill>
                              <a:schemeClr val="tx2"/>
                            </a:solidFill>
                          </a:ln>
                          <a:solidFill>
                            <a:schemeClr val="tx2"/>
                          </a:solidFill>
                          <a:latin typeface="+mj-lt"/>
                          <a:ea typeface="+mn-ea"/>
                          <a:cs typeface="+mn-cs"/>
                        </a:rPr>
                        <a:t>Devuelve la parte imaginaria de un número complejo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83083757"/>
                  </a:ext>
                </a:extLst>
              </a:tr>
              <a:tr h="73076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c.conjugate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conjugado de un número </a:t>
                      </a:r>
                      <a:r>
                        <a:rPr kumimoji="0" lang="es-ES" sz="1800" b="0" i="0" u="none" strike="noStrike" kern="1200" cap="none" spc="0" normalizeH="0" baseline="0" noProof="0" dirty="0">
                          <a:ln>
                            <a:solidFill>
                              <a:srgbClr val="44546A"/>
                            </a:solidFill>
                          </a:ln>
                          <a:solidFill>
                            <a:srgbClr val="44546A"/>
                          </a:solidFill>
                          <a:effectLst/>
                          <a:uLnTx/>
                          <a:uFillTx/>
                          <a:latin typeface="Calibri Light" panose="020F0302020204030204"/>
                          <a:ea typeface="+mn-ea"/>
                          <a:cs typeface="+mn-cs"/>
                        </a:rPr>
                        <a:t>complejo</a:t>
                      </a:r>
                      <a:endParaRPr lang="es-ES" sz="1800" dirty="0">
                        <a:ln>
                          <a:solidFill>
                            <a:schemeClr val="tx2"/>
                          </a:solidFill>
                        </a:ln>
                        <a:solidFill>
                          <a:schemeClr val="tx2"/>
                        </a:solidFill>
                        <a:latin typeface="+mj-lt"/>
                      </a:endParaRP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4071606210"/>
                  </a:ext>
                </a:extLst>
              </a:tr>
            </a:tbl>
          </a:graphicData>
        </a:graphic>
      </p:graphicFrame>
      <p:sp>
        <p:nvSpPr>
          <p:cNvPr id="47" name="Rectángulo 46">
            <a:extLst>
              <a:ext uri="{FF2B5EF4-FFF2-40B4-BE49-F238E27FC236}">
                <a16:creationId xmlns:a16="http://schemas.microsoft.com/office/drawing/2014/main" id="{0A8E102C-9F60-47CE-914C-E851149BDA70}"/>
              </a:ext>
            </a:extLst>
          </p:cNvPr>
          <p:cNvSpPr/>
          <p:nvPr/>
        </p:nvSpPr>
        <p:spPr>
          <a:xfrm>
            <a:off x="9381277" y="2762526"/>
            <a:ext cx="2646878"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&lt;</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class</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t>
            </a:r>
            <a:r>
              <a:rPr lang="es-ES" sz="1600" dirty="0" err="1">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complex</a:t>
            </a:r>
            <a:r>
              <a:rPr lang="es-ES" sz="1600"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'&gt;</a:t>
            </a:r>
            <a:endParaRPr lang="es-ES" sz="1600" dirty="0"/>
          </a:p>
        </p:txBody>
      </p:sp>
      <p:sp>
        <p:nvSpPr>
          <p:cNvPr id="21" name="Rectángulo 20">
            <a:extLst>
              <a:ext uri="{FF2B5EF4-FFF2-40B4-BE49-F238E27FC236}">
                <a16:creationId xmlns:a16="http://schemas.microsoft.com/office/drawing/2014/main" id="{F2CF408E-28DA-4B93-BD7D-9B2E87CAE20E}"/>
              </a:ext>
            </a:extLst>
          </p:cNvPr>
          <p:cNvSpPr/>
          <p:nvPr/>
        </p:nvSpPr>
        <p:spPr>
          <a:xfrm>
            <a:off x="10454594" y="3434349"/>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2.0</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2" name="Rectángulo 21">
            <a:extLst>
              <a:ext uri="{FF2B5EF4-FFF2-40B4-BE49-F238E27FC236}">
                <a16:creationId xmlns:a16="http://schemas.microsoft.com/office/drawing/2014/main" id="{27CA0FE1-CC81-484C-B398-942334DBC4B1}"/>
              </a:ext>
            </a:extLst>
          </p:cNvPr>
          <p:cNvSpPr/>
          <p:nvPr/>
        </p:nvSpPr>
        <p:spPr>
          <a:xfrm>
            <a:off x="10472478" y="3706532"/>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-1.2</a:t>
            </a:r>
            <a:endPar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endParaRPr>
          </a:p>
        </p:txBody>
      </p:sp>
      <p:sp>
        <p:nvSpPr>
          <p:cNvPr id="25" name="Rectángulo 24">
            <a:extLst>
              <a:ext uri="{FF2B5EF4-FFF2-40B4-BE49-F238E27FC236}">
                <a16:creationId xmlns:a16="http://schemas.microsoft.com/office/drawing/2014/main" id="{FAA2A576-EB46-4797-A47F-3A22AAF75E8C}"/>
              </a:ext>
            </a:extLst>
          </p:cNvPr>
          <p:cNvSpPr/>
          <p:nvPr/>
        </p:nvSpPr>
        <p:spPr>
          <a:xfrm>
            <a:off x="10472478" y="4193689"/>
            <a:ext cx="1651414"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(3 - 2j)</a:t>
            </a:r>
            <a:endParaRPr lang="es-ES" dirty="0"/>
          </a:p>
        </p:txBody>
      </p:sp>
      <p:sp>
        <p:nvSpPr>
          <p:cNvPr id="26" name="Rectángulo 25">
            <a:extLst>
              <a:ext uri="{FF2B5EF4-FFF2-40B4-BE49-F238E27FC236}">
                <a16:creationId xmlns:a16="http://schemas.microsoft.com/office/drawing/2014/main" id="{F81B335C-C227-4B28-ACB7-69030CB5B63E}"/>
              </a:ext>
            </a:extLst>
          </p:cNvPr>
          <p:cNvSpPr/>
          <p:nvPr/>
        </p:nvSpPr>
        <p:spPr>
          <a:xfrm>
            <a:off x="10488780" y="4481281"/>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-1j</a:t>
            </a:r>
            <a:endParaRPr lang="es-ES" dirty="0"/>
          </a:p>
        </p:txBody>
      </p:sp>
      <p:sp>
        <p:nvSpPr>
          <p:cNvPr id="24" name="Rectángulo 23">
            <a:extLst>
              <a:ext uri="{FF2B5EF4-FFF2-40B4-BE49-F238E27FC236}">
                <a16:creationId xmlns:a16="http://schemas.microsoft.com/office/drawing/2014/main" id="{05BD7F36-23F7-404A-B022-41C47481BD3C}"/>
              </a:ext>
            </a:extLst>
          </p:cNvPr>
          <p:cNvSpPr/>
          <p:nvPr/>
        </p:nvSpPr>
        <p:spPr>
          <a:xfrm>
            <a:off x="9381277" y="3008974"/>
            <a:ext cx="962123"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3.0</a:t>
            </a:r>
            <a:endParaRPr lang="es-ES" dirty="0"/>
          </a:p>
        </p:txBody>
      </p:sp>
      <p:sp>
        <p:nvSpPr>
          <p:cNvPr id="27" name="Rectángulo 26">
            <a:extLst>
              <a:ext uri="{FF2B5EF4-FFF2-40B4-BE49-F238E27FC236}">
                <a16:creationId xmlns:a16="http://schemas.microsoft.com/office/drawing/2014/main" id="{DFEB173C-649A-4CA7-8068-6569CC4A5E9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30" name="Rectángulo 29">
            <a:extLst>
              <a:ext uri="{FF2B5EF4-FFF2-40B4-BE49-F238E27FC236}">
                <a16:creationId xmlns:a16="http://schemas.microsoft.com/office/drawing/2014/main" id="{D11BBD3E-DB64-47C0-BB11-108053D3C2F1}"/>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34" name="Rectángulo 33">
            <a:extLst>
              <a:ext uri="{FF2B5EF4-FFF2-40B4-BE49-F238E27FC236}">
                <a16:creationId xmlns:a16="http://schemas.microsoft.com/office/drawing/2014/main" id="{5D726F4C-C512-48FC-806E-B128427F6891}"/>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pic>
        <p:nvPicPr>
          <p:cNvPr id="2" name="Imagen 1">
            <a:extLst>
              <a:ext uri="{FF2B5EF4-FFF2-40B4-BE49-F238E27FC236}">
                <a16:creationId xmlns:a16="http://schemas.microsoft.com/office/drawing/2014/main" id="{F204EF9A-BC0F-409F-8FC5-0FB0D4A18D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69954" y="2561299"/>
            <a:ext cx="1783556" cy="779787"/>
          </a:xfrm>
          <a:prstGeom prst="rect">
            <a:avLst/>
          </a:prstGeom>
        </p:spPr>
      </p:pic>
      <p:pic>
        <p:nvPicPr>
          <p:cNvPr id="3" name="Imagen 2">
            <a:extLst>
              <a:ext uri="{FF2B5EF4-FFF2-40B4-BE49-F238E27FC236}">
                <a16:creationId xmlns:a16="http://schemas.microsoft.com/office/drawing/2014/main" id="{398FBCA2-590F-44BA-AB10-3AF20B0F854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26819" y="3502314"/>
            <a:ext cx="2840319" cy="512942"/>
          </a:xfrm>
          <a:prstGeom prst="rect">
            <a:avLst/>
          </a:prstGeom>
        </p:spPr>
      </p:pic>
      <p:pic>
        <p:nvPicPr>
          <p:cNvPr id="10" name="Imagen 9">
            <a:extLst>
              <a:ext uri="{FF2B5EF4-FFF2-40B4-BE49-F238E27FC236}">
                <a16:creationId xmlns:a16="http://schemas.microsoft.com/office/drawing/2014/main" id="{41051722-6793-40B1-ADBC-6AFCCB9644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4710" y="4302847"/>
            <a:ext cx="2943639" cy="475275"/>
          </a:xfrm>
          <a:prstGeom prst="rect">
            <a:avLst/>
          </a:prstGeom>
        </p:spPr>
      </p:pic>
    </p:spTree>
    <p:extLst>
      <p:ext uri="{BB962C8B-B14F-4D97-AF65-F5344CB8AC3E}">
        <p14:creationId xmlns:p14="http://schemas.microsoft.com/office/powerpoint/2010/main" val="1035995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17" name="Tabla 16">
            <a:extLst>
              <a:ext uri="{FF2B5EF4-FFF2-40B4-BE49-F238E27FC236}">
                <a16:creationId xmlns:a16="http://schemas.microsoft.com/office/drawing/2014/main" id="{7649F043-F192-48E0-8B55-8387670AA543}"/>
              </a:ext>
            </a:extLst>
          </p:cNvPr>
          <p:cNvGraphicFramePr>
            <a:graphicFrameLocks noGrp="1"/>
          </p:cNvGraphicFramePr>
          <p:nvPr>
            <p:extLst>
              <p:ext uri="{D42A27DB-BD31-4B8C-83A1-F6EECF244321}">
                <p14:modId xmlns:p14="http://schemas.microsoft.com/office/powerpoint/2010/main" val="3884046156"/>
              </p:ext>
            </p:extLst>
          </p:nvPr>
        </p:nvGraphicFramePr>
        <p:xfrm>
          <a:off x="713509" y="1980496"/>
          <a:ext cx="11298381" cy="1691826"/>
        </p:xfrm>
        <a:graphic>
          <a:graphicData uri="http://schemas.openxmlformats.org/drawingml/2006/table">
            <a:tbl>
              <a:tblPr>
                <a:tableStyleId>{5C22544A-7EE6-4342-B048-85BDC9FD1C3A}</a:tableStyleId>
              </a:tblPr>
              <a:tblGrid>
                <a:gridCol w="912699">
                  <a:extLst>
                    <a:ext uri="{9D8B030D-6E8A-4147-A177-3AD203B41FA5}">
                      <a16:colId xmlns:a16="http://schemas.microsoft.com/office/drawing/2014/main" val="1248918888"/>
                    </a:ext>
                  </a:extLst>
                </a:gridCol>
                <a:gridCol w="5086693">
                  <a:extLst>
                    <a:ext uri="{9D8B030D-6E8A-4147-A177-3AD203B41FA5}">
                      <a16:colId xmlns:a16="http://schemas.microsoft.com/office/drawing/2014/main" val="845437493"/>
                    </a:ext>
                  </a:extLst>
                </a:gridCol>
                <a:gridCol w="5298989">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para cadenas de caracteres como argumentos.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633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len</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ln>
                            <a:solidFill>
                              <a:schemeClr val="tx2"/>
                            </a:solidFill>
                          </a:ln>
                          <a:solidFill>
                            <a:schemeClr val="tx2"/>
                          </a:solidFill>
                          <a:latin typeface="+mj-lt"/>
                        </a:rPr>
                        <a:t>Devuelve la longitud del texto</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402815">
                <a:tc>
                  <a:txBody>
                    <a:bodyPr/>
                    <a:lstStyle/>
                    <a:p>
                      <a:pPr marL="0" algn="l" defTabSz="914400" rtl="0" eaLnBrk="1" latinLnBrk="0" hangingPunct="1"/>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max</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p>
                      <a:pPr marL="0" algn="l" defTabSz="914400" rtl="0" eaLnBrk="1" latinLnBrk="0" hangingPunct="1"/>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min()</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a:ln>
                            <a:solidFill>
                              <a:schemeClr val="tx2"/>
                            </a:solidFill>
                          </a:ln>
                          <a:solidFill>
                            <a:schemeClr val="tx2"/>
                          </a:solidFill>
                          <a:latin typeface="+mj-lt"/>
                        </a:rPr>
                        <a:t>Devuelve el máximo o el mínimo de un conjunto de cadenas de caracteres según el valor Unicode</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chemeClr val="tx2"/>
                        </a:solidFill>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546769372"/>
                  </a:ext>
                </a:extLst>
              </a:tr>
            </a:tbl>
          </a:graphicData>
        </a:graphic>
      </p:graphicFrame>
      <p:pic>
        <p:nvPicPr>
          <p:cNvPr id="10" name="Imagen 9">
            <a:extLst>
              <a:ext uri="{FF2B5EF4-FFF2-40B4-BE49-F238E27FC236}">
                <a16:creationId xmlns:a16="http://schemas.microsoft.com/office/drawing/2014/main" id="{1D2EFBEA-9337-4970-9DEB-0481FF3B47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5299" y="2486927"/>
            <a:ext cx="3526828" cy="450564"/>
          </a:xfrm>
          <a:prstGeom prst="rect">
            <a:avLst/>
          </a:prstGeom>
        </p:spPr>
      </p:pic>
      <p:sp>
        <p:nvSpPr>
          <p:cNvPr id="36" name="Rectángulo 35">
            <a:extLst>
              <a:ext uri="{FF2B5EF4-FFF2-40B4-BE49-F238E27FC236}">
                <a16:creationId xmlns:a16="http://schemas.microsoft.com/office/drawing/2014/main" id="{15B19B42-A715-4E2B-A585-553FA37082DF}"/>
              </a:ext>
            </a:extLst>
          </p:cNvPr>
          <p:cNvSpPr/>
          <p:nvPr/>
        </p:nvSpPr>
        <p:spPr>
          <a:xfrm>
            <a:off x="10954161" y="2388434"/>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4</a:t>
            </a:r>
            <a:endParaRPr lang="es-ES" dirty="0"/>
          </a:p>
        </p:txBody>
      </p:sp>
      <p:sp>
        <p:nvSpPr>
          <p:cNvPr id="37" name="Rectángulo 36">
            <a:extLst>
              <a:ext uri="{FF2B5EF4-FFF2-40B4-BE49-F238E27FC236}">
                <a16:creationId xmlns:a16="http://schemas.microsoft.com/office/drawing/2014/main" id="{F95E2E92-2970-4B95-90E6-D590E0E5C018}"/>
              </a:ext>
            </a:extLst>
          </p:cNvPr>
          <p:cNvSpPr/>
          <p:nvPr/>
        </p:nvSpPr>
        <p:spPr>
          <a:xfrm>
            <a:off x="10949735" y="2652041"/>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16</a:t>
            </a:r>
            <a:endParaRPr lang="es-ES" dirty="0"/>
          </a:p>
        </p:txBody>
      </p:sp>
      <p:pic>
        <p:nvPicPr>
          <p:cNvPr id="2" name="Imagen 1">
            <a:extLst>
              <a:ext uri="{FF2B5EF4-FFF2-40B4-BE49-F238E27FC236}">
                <a16:creationId xmlns:a16="http://schemas.microsoft.com/office/drawing/2014/main" id="{1903FBEC-1AB3-4586-93DB-482D03F5F4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95300" y="3143884"/>
            <a:ext cx="3863958" cy="467235"/>
          </a:xfrm>
          <a:prstGeom prst="rect">
            <a:avLst/>
          </a:prstGeom>
        </p:spPr>
      </p:pic>
      <p:sp>
        <p:nvSpPr>
          <p:cNvPr id="24" name="Rectángulo 23">
            <a:extLst>
              <a:ext uri="{FF2B5EF4-FFF2-40B4-BE49-F238E27FC236}">
                <a16:creationId xmlns:a16="http://schemas.microsoft.com/office/drawing/2014/main" id="{B398B0D1-03E2-4389-911B-8D6676D83567}"/>
              </a:ext>
            </a:extLst>
          </p:cNvPr>
          <p:cNvSpPr/>
          <p:nvPr/>
        </p:nvSpPr>
        <p:spPr>
          <a:xfrm>
            <a:off x="10706854" y="3048388"/>
            <a:ext cx="1237839"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avión</a:t>
            </a:r>
            <a:endParaRPr lang="es-ES" dirty="0"/>
          </a:p>
        </p:txBody>
      </p:sp>
      <p:sp>
        <p:nvSpPr>
          <p:cNvPr id="27" name="Rectángulo 26">
            <a:extLst>
              <a:ext uri="{FF2B5EF4-FFF2-40B4-BE49-F238E27FC236}">
                <a16:creationId xmlns:a16="http://schemas.microsoft.com/office/drawing/2014/main" id="{28443934-3216-40F4-963A-3255C8563C0B}"/>
              </a:ext>
            </a:extLst>
          </p:cNvPr>
          <p:cNvSpPr/>
          <p:nvPr/>
        </p:nvSpPr>
        <p:spPr>
          <a:xfrm>
            <a:off x="10702428" y="331199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1107537532"/>
              </p:ext>
            </p:extLst>
          </p:nvPr>
        </p:nvGraphicFramePr>
        <p:xfrm>
          <a:off x="713509" y="4255283"/>
          <a:ext cx="11298381" cy="2004578"/>
        </p:xfrm>
        <a:graphic>
          <a:graphicData uri="http://schemas.openxmlformats.org/drawingml/2006/table">
            <a:tbl>
              <a:tblPr>
                <a:tableStyleId>{5C22544A-7EE6-4342-B048-85BDC9FD1C3A}</a:tableStyleId>
              </a:tblPr>
              <a:tblGrid>
                <a:gridCol w="1032164">
                  <a:extLst>
                    <a:ext uri="{9D8B030D-6E8A-4147-A177-3AD203B41FA5}">
                      <a16:colId xmlns:a16="http://schemas.microsoft.com/office/drawing/2014/main" val="1248918888"/>
                    </a:ext>
                  </a:extLst>
                </a:gridCol>
                <a:gridCol w="4468962">
                  <a:extLst>
                    <a:ext uri="{9D8B030D-6E8A-4147-A177-3AD203B41FA5}">
                      <a16:colId xmlns:a16="http://schemas.microsoft.com/office/drawing/2014/main" val="845437493"/>
                    </a:ext>
                  </a:extLst>
                </a:gridCol>
                <a:gridCol w="5797255">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1585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find</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primera posición donde se encuentra la </a:t>
                      </a:r>
                      <a:r>
                        <a:rPr lang="es-ES" sz="1800" kern="1200" dirty="0" err="1">
                          <a:ln>
                            <a:solidFill>
                              <a:schemeClr val="tx2"/>
                            </a:solidFill>
                          </a:ln>
                          <a:solidFill>
                            <a:schemeClr val="tx2"/>
                          </a:solidFill>
                          <a:latin typeface="+mj-lt"/>
                          <a:ea typeface="+mn-ea"/>
                          <a:cs typeface="+mn-cs"/>
                        </a:rPr>
                        <a:t>subcadena</a:t>
                      </a:r>
                      <a:r>
                        <a:rPr lang="es-ES" sz="1800" kern="1200" dirty="0">
                          <a:ln>
                            <a:solidFill>
                              <a:schemeClr val="tx2"/>
                            </a:solidFill>
                          </a:ln>
                          <a:solidFill>
                            <a:schemeClr val="tx2"/>
                          </a:solidFill>
                          <a:latin typeface="+mj-lt"/>
                          <a:ea typeface="+mn-ea"/>
                          <a:cs typeface="+mn-cs"/>
                        </a:rPr>
                        <a:t> que pasamos por parámetro, dentro de la cadena.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bl>
          </a:graphicData>
        </a:graphic>
      </p:graphicFrame>
      <p:sp>
        <p:nvSpPr>
          <p:cNvPr id="38" name="Rectángulo 37">
            <a:extLst>
              <a:ext uri="{FF2B5EF4-FFF2-40B4-BE49-F238E27FC236}">
                <a16:creationId xmlns:a16="http://schemas.microsoft.com/office/drawing/2014/main" id="{273C9CB7-730B-4337-8C41-9096647FD9A0}"/>
              </a:ext>
            </a:extLst>
          </p:cNvPr>
          <p:cNvSpPr/>
          <p:nvPr/>
        </p:nvSpPr>
        <p:spPr>
          <a:xfrm>
            <a:off x="10976701" y="5173055"/>
            <a:ext cx="686406"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8</a:t>
            </a:r>
            <a:endParaRPr lang="es-ES" dirty="0"/>
          </a:p>
        </p:txBody>
      </p:sp>
      <p:pic>
        <p:nvPicPr>
          <p:cNvPr id="11" name="Imagen 10">
            <a:extLst>
              <a:ext uri="{FF2B5EF4-FFF2-40B4-BE49-F238E27FC236}">
                <a16:creationId xmlns:a16="http://schemas.microsoft.com/office/drawing/2014/main" id="{FCB74028-4500-47A4-BDBD-7815EE81ACEF}"/>
              </a:ext>
            </a:extLst>
          </p:cNvPr>
          <p:cNvPicPr>
            <a:picLocks noChangeAspect="1"/>
          </p:cNvPicPr>
          <p:nvPr/>
        </p:nvPicPr>
        <p:blipFill rotWithShape="1">
          <a:blip r:embed="rId5">
            <a:clrChange>
              <a:clrFrom>
                <a:srgbClr val="FFFFFF"/>
              </a:clrFrom>
              <a:clrTo>
                <a:srgbClr val="FFFFFF">
                  <a:alpha val="0"/>
                </a:srgbClr>
              </a:clrTo>
            </a:clrChange>
          </a:blip>
          <a:srcRect b="3765"/>
          <a:stretch/>
        </p:blipFill>
        <p:spPr>
          <a:xfrm>
            <a:off x="6401760" y="4774507"/>
            <a:ext cx="4771807" cy="1338511"/>
          </a:xfrm>
          <a:prstGeom prst="rect">
            <a:avLst/>
          </a:prstGeom>
        </p:spPr>
      </p:pic>
      <p:sp>
        <p:nvSpPr>
          <p:cNvPr id="42" name="Rectángulo 41">
            <a:extLst>
              <a:ext uri="{FF2B5EF4-FFF2-40B4-BE49-F238E27FC236}">
                <a16:creationId xmlns:a16="http://schemas.microsoft.com/office/drawing/2014/main" id="{BBCEC6D0-C4E6-48A8-8893-6399B03F23E3}"/>
              </a:ext>
            </a:extLst>
          </p:cNvPr>
          <p:cNvSpPr/>
          <p:nvPr/>
        </p:nvSpPr>
        <p:spPr>
          <a:xfrm>
            <a:off x="10961719" y="5743686"/>
            <a:ext cx="824265"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-1</a:t>
            </a:r>
            <a:endParaRPr lang="es-ES" dirty="0"/>
          </a:p>
        </p:txBody>
      </p:sp>
      <p:sp>
        <p:nvSpPr>
          <p:cNvPr id="43" name="Rectángulo 42">
            <a:extLst>
              <a:ext uri="{FF2B5EF4-FFF2-40B4-BE49-F238E27FC236}">
                <a16:creationId xmlns:a16="http://schemas.microsoft.com/office/drawing/2014/main" id="{ED9E4ACF-CB74-4E94-A700-6F06F000E55D}"/>
              </a:ext>
            </a:extLst>
          </p:cNvPr>
          <p:cNvSpPr/>
          <p:nvPr/>
        </p:nvSpPr>
        <p:spPr>
          <a:xfrm>
            <a:off x="7100217" y="6259861"/>
            <a:ext cx="9347566" cy="454420"/>
          </a:xfrm>
          <a:prstGeom prst="rect">
            <a:avLst/>
          </a:prstGeom>
        </p:spPr>
        <p:txBody>
          <a:bodyPr wrap="square">
            <a:spAutoFit/>
          </a:bodyPr>
          <a:lstStyle/>
          <a:p>
            <a:pPr>
              <a:lnSpc>
                <a:spcPct val="150000"/>
              </a:lnSpc>
            </a:pPr>
            <a:r>
              <a:rPr lang="es-ES" dirty="0">
                <a:solidFill>
                  <a:srgbClr val="C00000"/>
                </a:solidFill>
                <a:latin typeface="Arial Rounded MT Bold" panose="020F0704030504030204" pitchFamily="34" charset="0"/>
              </a:rPr>
              <a:t>Si no encuentra la </a:t>
            </a:r>
            <a:r>
              <a:rPr lang="es-ES" dirty="0" err="1">
                <a:solidFill>
                  <a:srgbClr val="C00000"/>
                </a:solidFill>
                <a:latin typeface="Arial Rounded MT Bold" panose="020F0704030504030204" pitchFamily="34" charset="0"/>
              </a:rPr>
              <a:t>subcadena</a:t>
            </a:r>
            <a:r>
              <a:rPr lang="es-ES" dirty="0">
                <a:solidFill>
                  <a:srgbClr val="C00000"/>
                </a:solidFill>
                <a:latin typeface="Arial Rounded MT Bold" panose="020F0704030504030204" pitchFamily="34" charset="0"/>
              </a:rPr>
              <a:t> devuelve -1</a:t>
            </a:r>
          </a:p>
        </p:txBody>
      </p:sp>
      <p:cxnSp>
        <p:nvCxnSpPr>
          <p:cNvPr id="13" name="Conector: curvado 12">
            <a:extLst>
              <a:ext uri="{FF2B5EF4-FFF2-40B4-BE49-F238E27FC236}">
                <a16:creationId xmlns:a16="http://schemas.microsoft.com/office/drawing/2014/main" id="{B8B2F911-3081-48CD-9033-EF24A1F23E19}"/>
              </a:ext>
            </a:extLst>
          </p:cNvPr>
          <p:cNvCxnSpPr/>
          <p:nvPr/>
        </p:nvCxnSpPr>
        <p:spPr>
          <a:xfrm rot="5400000" flipH="1" flipV="1">
            <a:off x="11123564" y="6036461"/>
            <a:ext cx="404930" cy="304924"/>
          </a:xfrm>
          <a:prstGeom prst="curvedConnector3">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2" descr="Www Icono Sitio Web - Imagen gratis en Pixabay">
            <a:hlinkClick r:id="rId6"/>
            <a:extLst>
              <a:ext uri="{FF2B5EF4-FFF2-40B4-BE49-F238E27FC236}">
                <a16:creationId xmlns:a16="http://schemas.microsoft.com/office/drawing/2014/main" id="{1CF02ECA-2C9C-4DA2-BE20-528FE4DFFB51}"/>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2484" y="4294121"/>
            <a:ext cx="399012" cy="3882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DEC11E8A-DA8C-446F-89D9-932CAA621F2F}"/>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22" name="Rectángulo 21">
            <a:extLst>
              <a:ext uri="{FF2B5EF4-FFF2-40B4-BE49-F238E27FC236}">
                <a16:creationId xmlns:a16="http://schemas.microsoft.com/office/drawing/2014/main" id="{BF623985-7B84-4A7E-9BAD-41B030B5A245}"/>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23" name="Rectángulo 22">
            <a:extLst>
              <a:ext uri="{FF2B5EF4-FFF2-40B4-BE49-F238E27FC236}">
                <a16:creationId xmlns:a16="http://schemas.microsoft.com/office/drawing/2014/main" id="{177942E3-3C46-41C5-A95E-1DAFF8F5C98C}"/>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27023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05A47763-CAF5-448E-B163-C81B3291CECF}"/>
              </a:ext>
            </a:extLst>
          </p:cNvPr>
          <p:cNvSpPr txBox="1">
            <a:spLocks/>
          </p:cNvSpPr>
          <p:nvPr/>
        </p:nvSpPr>
        <p:spPr>
          <a:xfrm>
            <a:off x="9841208" y="152505"/>
            <a:ext cx="2664718" cy="269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900" dirty="0">
                <a:solidFill>
                  <a:schemeClr val="tx2"/>
                </a:solidFill>
                <a:latin typeface="Arial Rounded MT Bold" panose="020F0704030504030204" pitchFamily="34" charset="0"/>
              </a:rPr>
              <a:t>Introducción y Tipos de Datos</a:t>
            </a:r>
          </a:p>
        </p:txBody>
      </p:sp>
      <p:graphicFrame>
        <p:nvGraphicFramePr>
          <p:cNvPr id="30" name="Tabla 29">
            <a:extLst>
              <a:ext uri="{FF2B5EF4-FFF2-40B4-BE49-F238E27FC236}">
                <a16:creationId xmlns:a16="http://schemas.microsoft.com/office/drawing/2014/main" id="{99902945-249F-4F64-9750-E16DE9074572}"/>
              </a:ext>
            </a:extLst>
          </p:cNvPr>
          <p:cNvGraphicFramePr>
            <a:graphicFrameLocks noGrp="1"/>
          </p:cNvGraphicFramePr>
          <p:nvPr>
            <p:extLst>
              <p:ext uri="{D42A27DB-BD31-4B8C-83A1-F6EECF244321}">
                <p14:modId xmlns:p14="http://schemas.microsoft.com/office/powerpoint/2010/main" val="76029910"/>
              </p:ext>
            </p:extLst>
          </p:nvPr>
        </p:nvGraphicFramePr>
        <p:xfrm>
          <a:off x="568036" y="2415258"/>
          <a:ext cx="11298381" cy="2714766"/>
        </p:xfrm>
        <a:graphic>
          <a:graphicData uri="http://schemas.openxmlformats.org/drawingml/2006/table">
            <a:tbl>
              <a:tblPr>
                <a:tableStyleId>{5C22544A-7EE6-4342-B048-85BDC9FD1C3A}</a:tableStyleId>
              </a:tblPr>
              <a:tblGrid>
                <a:gridCol w="2078182">
                  <a:extLst>
                    <a:ext uri="{9D8B030D-6E8A-4147-A177-3AD203B41FA5}">
                      <a16:colId xmlns:a16="http://schemas.microsoft.com/office/drawing/2014/main" val="1248918888"/>
                    </a:ext>
                  </a:extLst>
                </a:gridCol>
                <a:gridCol w="3719946">
                  <a:extLst>
                    <a:ext uri="{9D8B030D-6E8A-4147-A177-3AD203B41FA5}">
                      <a16:colId xmlns:a16="http://schemas.microsoft.com/office/drawing/2014/main" val="845437493"/>
                    </a:ext>
                  </a:extLst>
                </a:gridCol>
                <a:gridCol w="5500253">
                  <a:extLst>
                    <a:ext uri="{9D8B030D-6E8A-4147-A177-3AD203B41FA5}">
                      <a16:colId xmlns:a16="http://schemas.microsoft.com/office/drawing/2014/main" val="999525535"/>
                    </a:ext>
                  </a:extLst>
                </a:gridCol>
              </a:tblGrid>
              <a:tr h="418676">
                <a:tc gridSpan="3">
                  <a:txBody>
                    <a:bodyPr/>
                    <a:lstStyle/>
                    <a:p>
                      <a:pPr algn="ctr"/>
                      <a:r>
                        <a:rPr lang="es-ES" dirty="0">
                          <a:ln>
                            <a:solidFill>
                              <a:schemeClr val="tx2"/>
                            </a:solidFill>
                          </a:ln>
                          <a:solidFill>
                            <a:schemeClr val="tx2"/>
                          </a:solidFill>
                        </a:rPr>
                        <a:t>Funciones como </a:t>
                      </a:r>
                      <a:r>
                        <a:rPr lang="es-ES" u="sng" dirty="0">
                          <a:ln>
                            <a:solidFill>
                              <a:schemeClr val="tx2"/>
                            </a:solidFill>
                          </a:ln>
                          <a:solidFill>
                            <a:schemeClr val="tx2"/>
                          </a:solidFill>
                        </a:rPr>
                        <a:t>métodos</a:t>
                      </a:r>
                      <a:r>
                        <a:rPr lang="es-ES" dirty="0">
                          <a:ln>
                            <a:solidFill>
                              <a:schemeClr val="tx2"/>
                            </a:solidFill>
                          </a:ln>
                          <a:solidFill>
                            <a:schemeClr val="tx2"/>
                          </a:solidFill>
                        </a:rPr>
                        <a:t> del </a:t>
                      </a:r>
                      <a:r>
                        <a:rPr lang="es-ES" u="sng" dirty="0">
                          <a:ln>
                            <a:solidFill>
                              <a:schemeClr val="tx2"/>
                            </a:solidFill>
                          </a:ln>
                          <a:solidFill>
                            <a:schemeClr val="tx2"/>
                          </a:solidFill>
                        </a:rPr>
                        <a:t>objeto</a:t>
                      </a:r>
                      <a:r>
                        <a:rPr lang="es-ES" dirty="0">
                          <a:ln>
                            <a:solidFill>
                              <a:schemeClr val="tx2"/>
                            </a:solidFill>
                          </a:ln>
                          <a:solidFill>
                            <a:schemeClr val="tx2"/>
                          </a:solidFill>
                        </a:rPr>
                        <a:t> cadenas de caracteres.</a:t>
                      </a: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hMerge="1">
                  <a:txBody>
                    <a:bodyPr/>
                    <a:lstStyle/>
                    <a:p>
                      <a:endParaRPr lang="es-ES" dirty="0"/>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hMerge="1">
                  <a:txBody>
                    <a:bodyPr/>
                    <a:lstStyle/>
                    <a:p>
                      <a:endParaRPr lang="es-ES" dirty="0"/>
                    </a:p>
                  </a:txBody>
                  <a:tcPr/>
                </a:tc>
                <a:extLst>
                  <a:ext uri="{0D108BD9-81ED-4DB2-BD59-A6C34878D82A}">
                    <a16:rowId xmlns:a16="http://schemas.microsoft.com/office/drawing/2014/main" val="3329656122"/>
                  </a:ext>
                </a:extLst>
              </a:tr>
              <a:tr h="882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upper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los caracteres  en mayúscula.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3004138923"/>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lower</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los caracteres  en minúscula.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2708526204"/>
                  </a:ext>
                </a:extLst>
              </a:tr>
              <a:tr h="706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err="1">
                          <a:solidFill>
                            <a:schemeClr val="accent1">
                              <a:lumMod val="75000"/>
                            </a:schemeClr>
                          </a:solidFill>
                          <a:latin typeface="Courier New" panose="02070309020205020404" pitchFamily="49" charset="0"/>
                          <a:ea typeface="+mn-ea"/>
                          <a:cs typeface="Courier New" panose="02070309020205020404" pitchFamily="49" charset="0"/>
                        </a:rPr>
                        <a:t>capitalize</a:t>
                      </a:r>
                      <a:r>
                        <a:rPr lang="es-ES" sz="1800" kern="1200" dirty="0">
                          <a:solidFill>
                            <a:schemeClr val="accent1">
                              <a:lumMod val="75000"/>
                            </a:schemeClr>
                          </a:solidFill>
                          <a:latin typeface="Courier New" panose="02070309020205020404" pitchFamily="49" charset="0"/>
                          <a:ea typeface="+mn-ea"/>
                          <a:cs typeface="Courier New" panose="02070309020205020404" pitchFamily="49" charset="0"/>
                        </a:rPr>
                        <a:t>()</a:t>
                      </a:r>
                    </a:p>
                  </a:txBody>
                  <a:tcPr marL="108000" marR="3600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r>
                        <a:rPr lang="es-ES" dirty="0">
                          <a:ln>
                            <a:solidFill>
                              <a:schemeClr val="tx2"/>
                            </a:solidFill>
                          </a:ln>
                          <a:solidFill>
                            <a:schemeClr val="tx2"/>
                          </a:solidFill>
                          <a:latin typeface="+mj-lt"/>
                        </a:rPr>
                        <a:t>Devuelve </a:t>
                      </a:r>
                      <a:r>
                        <a:rPr lang="es-ES" sz="1800" kern="1200" dirty="0">
                          <a:ln>
                            <a:solidFill>
                              <a:schemeClr val="tx2"/>
                            </a:solidFill>
                          </a:ln>
                          <a:solidFill>
                            <a:schemeClr val="tx2"/>
                          </a:solidFill>
                          <a:latin typeface="+mj-lt"/>
                          <a:ea typeface="+mn-ea"/>
                          <a:cs typeface="+mn-cs"/>
                        </a:rPr>
                        <a:t>la cadena de texto con el primer </a:t>
                      </a:r>
                      <a:r>
                        <a:rPr lang="es-ES" sz="1800" kern="1200" dirty="0" err="1">
                          <a:ln>
                            <a:solidFill>
                              <a:schemeClr val="tx2"/>
                            </a:solidFill>
                          </a:ln>
                          <a:solidFill>
                            <a:schemeClr val="tx2"/>
                          </a:solidFill>
                          <a:latin typeface="+mj-lt"/>
                          <a:ea typeface="+mn-ea"/>
                          <a:cs typeface="+mn-cs"/>
                        </a:rPr>
                        <a:t>caracter</a:t>
                      </a:r>
                      <a:r>
                        <a:rPr lang="es-ES" sz="1800" kern="1200" dirty="0">
                          <a:ln>
                            <a:solidFill>
                              <a:schemeClr val="tx2"/>
                            </a:solidFill>
                          </a:ln>
                          <a:solidFill>
                            <a:schemeClr val="tx2"/>
                          </a:solidFill>
                          <a:latin typeface="+mj-lt"/>
                          <a:ea typeface="+mn-ea"/>
                          <a:cs typeface="+mn-cs"/>
                        </a:rPr>
                        <a:t>  en mayúscula.</a:t>
                      </a:r>
                    </a:p>
                  </a:txBody>
                  <a:tcPr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ln>
                          <a:solidFill>
                            <a:schemeClr val="tx2"/>
                          </a:solidFill>
                        </a:ln>
                        <a:solidFill>
                          <a:srgbClr val="0070C0"/>
                        </a:solidFill>
                        <a:latin typeface="Courier New" panose="02070309020205020404" pitchFamily="49" charset="0"/>
                        <a:cs typeface="Courier New" panose="02070309020205020404" pitchFamily="49" charset="0"/>
                      </a:endParaRPr>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accent1">
                        <a:tint val="20000"/>
                        <a:alpha val="35000"/>
                      </a:schemeClr>
                    </a:solidFill>
                  </a:tcPr>
                </a:tc>
                <a:extLst>
                  <a:ext uri="{0D108BD9-81ED-4DB2-BD59-A6C34878D82A}">
                    <a16:rowId xmlns:a16="http://schemas.microsoft.com/office/drawing/2014/main" val="1809411336"/>
                  </a:ext>
                </a:extLst>
              </a:tr>
            </a:tbl>
          </a:graphicData>
        </a:graphic>
      </p:graphicFrame>
      <p:pic>
        <p:nvPicPr>
          <p:cNvPr id="5" name="Imagen 4">
            <a:extLst>
              <a:ext uri="{FF2B5EF4-FFF2-40B4-BE49-F238E27FC236}">
                <a16:creationId xmlns:a16="http://schemas.microsoft.com/office/drawing/2014/main" id="{B8F0B98B-F02D-4DEF-BBDD-E44FF7D584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6970" y="2919669"/>
            <a:ext cx="2543175" cy="741109"/>
          </a:xfrm>
          <a:prstGeom prst="rect">
            <a:avLst/>
          </a:prstGeom>
        </p:spPr>
      </p:pic>
      <p:sp>
        <p:nvSpPr>
          <p:cNvPr id="20" name="Rectángulo 19">
            <a:extLst>
              <a:ext uri="{FF2B5EF4-FFF2-40B4-BE49-F238E27FC236}">
                <a16:creationId xmlns:a16="http://schemas.microsoft.com/office/drawing/2014/main" id="{CD039CFE-CC47-45ED-9372-73407EBD8B9E}"/>
              </a:ext>
            </a:extLst>
          </p:cNvPr>
          <p:cNvSpPr/>
          <p:nvPr/>
        </p:nvSpPr>
        <p:spPr>
          <a:xfrm>
            <a:off x="9831174" y="3118156"/>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JUAN</a:t>
            </a:r>
            <a:endParaRPr lang="es-ES" dirty="0"/>
          </a:p>
        </p:txBody>
      </p:sp>
      <p:sp>
        <p:nvSpPr>
          <p:cNvPr id="21" name="Rectángulo 20">
            <a:extLst>
              <a:ext uri="{FF2B5EF4-FFF2-40B4-BE49-F238E27FC236}">
                <a16:creationId xmlns:a16="http://schemas.microsoft.com/office/drawing/2014/main" id="{F0A33099-E96D-413F-9674-4E4ECDA40254}"/>
              </a:ext>
            </a:extLst>
          </p:cNvPr>
          <p:cNvSpPr/>
          <p:nvPr/>
        </p:nvSpPr>
        <p:spPr>
          <a:xfrm>
            <a:off x="9831173" y="337523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HOLA</a:t>
            </a:r>
            <a:endParaRPr lang="es-ES" dirty="0"/>
          </a:p>
        </p:txBody>
      </p:sp>
      <p:pic>
        <p:nvPicPr>
          <p:cNvPr id="6" name="Imagen 5">
            <a:extLst>
              <a:ext uri="{FF2B5EF4-FFF2-40B4-BE49-F238E27FC236}">
                <a16:creationId xmlns:a16="http://schemas.microsoft.com/office/drawing/2014/main" id="{F01AC83A-1D15-4CCA-8E4D-62CD270107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86970" y="3894226"/>
            <a:ext cx="2543175" cy="250281"/>
          </a:xfrm>
          <a:prstGeom prst="rect">
            <a:avLst/>
          </a:prstGeom>
        </p:spPr>
      </p:pic>
      <p:sp>
        <p:nvSpPr>
          <p:cNvPr id="7" name="Rectángulo 6">
            <a:extLst>
              <a:ext uri="{FF2B5EF4-FFF2-40B4-BE49-F238E27FC236}">
                <a16:creationId xmlns:a16="http://schemas.microsoft.com/office/drawing/2014/main" id="{E1442E39-8F4A-4E2F-BF2B-EC1ABDE80873}"/>
              </a:ext>
            </a:extLst>
          </p:cNvPr>
          <p:cNvSpPr/>
          <p:nvPr/>
        </p:nvSpPr>
        <p:spPr>
          <a:xfrm>
            <a:off x="9830961" y="3828981"/>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juan</a:t>
            </a:r>
            <a:endParaRPr lang="es-ES" dirty="0"/>
          </a:p>
        </p:txBody>
      </p:sp>
      <p:pic>
        <p:nvPicPr>
          <p:cNvPr id="8" name="Imagen 7">
            <a:extLst>
              <a:ext uri="{FF2B5EF4-FFF2-40B4-BE49-F238E27FC236}">
                <a16:creationId xmlns:a16="http://schemas.microsoft.com/office/drawing/2014/main" id="{D0AAE2B4-409C-420D-87B4-75D5526B4E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86970" y="4632822"/>
            <a:ext cx="3111212" cy="228766"/>
          </a:xfrm>
          <a:prstGeom prst="rect">
            <a:avLst/>
          </a:prstGeom>
        </p:spPr>
      </p:pic>
      <p:sp>
        <p:nvSpPr>
          <p:cNvPr id="25" name="Rectángulo 24">
            <a:extLst>
              <a:ext uri="{FF2B5EF4-FFF2-40B4-BE49-F238E27FC236}">
                <a16:creationId xmlns:a16="http://schemas.microsoft.com/office/drawing/2014/main" id="{16979A0B-1F30-4C49-A121-CD29429573E4}"/>
              </a:ext>
            </a:extLst>
          </p:cNvPr>
          <p:cNvSpPr/>
          <p:nvPr/>
        </p:nvSpPr>
        <p:spPr>
          <a:xfrm>
            <a:off x="9830960" y="4565887"/>
            <a:ext cx="1099981" cy="369332"/>
          </a:xfrm>
          <a:prstGeom prst="rect">
            <a:avLst/>
          </a:prstGeom>
        </p:spPr>
        <p:txBody>
          <a:bodyPr wrap="none">
            <a:spAutoFit/>
          </a:bodyPr>
          <a:lstStyle/>
          <a:p>
            <a:r>
              <a:rPr lang="es-ES" dirty="0">
                <a:ln>
                  <a:solidFill>
                    <a:schemeClr val="accent1"/>
                  </a:solidFill>
                </a:ln>
                <a:solidFill>
                  <a:schemeClr val="accent1">
                    <a:lumMod val="75000"/>
                  </a:schemeClr>
                </a:solidFill>
                <a:latin typeface="Courier New" panose="02070309020205020404" pitchFamily="49" charset="0"/>
                <a:cs typeface="Courier New" panose="02070309020205020404" pitchFamily="49" charset="0"/>
                <a:sym typeface="Wingdings" panose="05000000000000000000" pitchFamily="2" charset="2"/>
              </a:rPr>
              <a:t> Hola</a:t>
            </a:r>
            <a:endParaRPr lang="es-ES" dirty="0"/>
          </a:p>
        </p:txBody>
      </p:sp>
      <p:sp>
        <p:nvSpPr>
          <p:cNvPr id="15" name="Rectángulo 14">
            <a:extLst>
              <a:ext uri="{FF2B5EF4-FFF2-40B4-BE49-F238E27FC236}">
                <a16:creationId xmlns:a16="http://schemas.microsoft.com/office/drawing/2014/main" id="{87DFC591-4426-491F-B1EB-F6E203DA13C9}"/>
              </a:ext>
            </a:extLst>
          </p:cNvPr>
          <p:cNvSpPr/>
          <p:nvPr/>
        </p:nvSpPr>
        <p:spPr>
          <a:xfrm>
            <a:off x="818866" y="1500762"/>
            <a:ext cx="8028113" cy="400110"/>
          </a:xfrm>
          <a:prstGeom prst="rect">
            <a:avLst/>
          </a:prstGeom>
        </p:spPr>
        <p:txBody>
          <a:bodyPr wrap="square">
            <a:spAutoFit/>
          </a:bodyPr>
          <a:lstStyle/>
          <a:p>
            <a:r>
              <a:rPr lang="es-ES" sz="2000" dirty="0">
                <a:solidFill>
                  <a:schemeClr val="accent1">
                    <a:lumMod val="75000"/>
                  </a:schemeClr>
                </a:solidFill>
              </a:rPr>
              <a:t>Funciones integradas para distintos tipos de variables.</a:t>
            </a:r>
            <a:r>
              <a:rPr lang="es-ES" dirty="0">
                <a:solidFill>
                  <a:schemeClr val="accent1">
                    <a:lumMod val="75000"/>
                  </a:schemeClr>
                </a:solidFill>
                <a:latin typeface="Arial Rounded MT Bold" panose="020F0704030504030204" pitchFamily="34" charset="0"/>
              </a:rPr>
              <a:t>	</a:t>
            </a:r>
            <a:endParaRPr lang="es-ES" dirty="0"/>
          </a:p>
        </p:txBody>
      </p:sp>
      <p:sp>
        <p:nvSpPr>
          <p:cNvPr id="16" name="Rectángulo 15">
            <a:extLst>
              <a:ext uri="{FF2B5EF4-FFF2-40B4-BE49-F238E27FC236}">
                <a16:creationId xmlns:a16="http://schemas.microsoft.com/office/drawing/2014/main" id="{7D217E03-5C99-4D1F-BCB8-D81D4E2826FA}"/>
              </a:ext>
            </a:extLst>
          </p:cNvPr>
          <p:cNvSpPr/>
          <p:nvPr/>
        </p:nvSpPr>
        <p:spPr>
          <a:xfrm>
            <a:off x="0" y="598139"/>
            <a:ext cx="12711834" cy="677108"/>
          </a:xfrm>
          <a:prstGeom prst="rect">
            <a:avLst/>
          </a:prstGeom>
        </p:spPr>
        <p:txBody>
          <a:bodyPr wrap="square">
            <a:spAutoFit/>
          </a:bodyPr>
          <a:lstStyle/>
          <a:p>
            <a:pPr lvl="1"/>
            <a:endParaRPr lang="es-ES" dirty="0">
              <a:solidFill>
                <a:schemeClr val="accent1">
                  <a:lumMod val="75000"/>
                </a:schemeClr>
              </a:solidFill>
              <a:latin typeface="Arial Rounded MT Bold" panose="020F0704030504030204" pitchFamily="34" charset="0"/>
            </a:endParaRPr>
          </a:p>
          <a:p>
            <a:pPr marL="800100" lvl="1" indent="-342900">
              <a:buFont typeface="+mj-lt"/>
              <a:buAutoNum type="arabicPeriod" startAt="5"/>
            </a:pPr>
            <a:r>
              <a:rPr lang="es-ES" sz="2000" dirty="0">
                <a:solidFill>
                  <a:schemeClr val="accent1">
                    <a:lumMod val="75000"/>
                  </a:schemeClr>
                </a:solidFill>
              </a:rPr>
              <a:t>Funciones básicas para los diferentes Tipos de Datos.</a:t>
            </a:r>
            <a:endParaRPr lang="es-ES" dirty="0">
              <a:solidFill>
                <a:schemeClr val="tx2"/>
              </a:solidFill>
              <a:latin typeface="Arial Rounded MT Bold" panose="020F0704030504030204" pitchFamily="34" charset="0"/>
            </a:endParaRPr>
          </a:p>
        </p:txBody>
      </p:sp>
      <p:sp>
        <p:nvSpPr>
          <p:cNvPr id="17" name="Rectángulo 16">
            <a:extLst>
              <a:ext uri="{FF2B5EF4-FFF2-40B4-BE49-F238E27FC236}">
                <a16:creationId xmlns:a16="http://schemas.microsoft.com/office/drawing/2014/main" id="{5CB6FE5B-65F4-44EB-AC4B-4406B02C7894}"/>
              </a:ext>
            </a:extLst>
          </p:cNvPr>
          <p:cNvSpPr/>
          <p:nvPr/>
        </p:nvSpPr>
        <p:spPr>
          <a:xfrm>
            <a:off x="0" y="-12242"/>
            <a:ext cx="2394695" cy="461665"/>
          </a:xfrm>
          <a:prstGeom prst="rect">
            <a:avLst/>
          </a:prstGeom>
        </p:spPr>
        <p:txBody>
          <a:bodyPr wrap="none">
            <a:spAutoFit/>
          </a:bodyPr>
          <a:lstStyle/>
          <a:p>
            <a:r>
              <a:rPr lang="es-ES" sz="2400" dirty="0">
                <a:solidFill>
                  <a:schemeClr val="accent5">
                    <a:lumMod val="50000"/>
                  </a:schemeClr>
                </a:solidFill>
                <a:latin typeface="Arial Rounded MT Bold" panose="020F0704030504030204" pitchFamily="34" charset="0"/>
              </a:rPr>
              <a:t>Tipos de Datos</a:t>
            </a:r>
          </a:p>
        </p:txBody>
      </p:sp>
    </p:spTree>
    <p:extLst>
      <p:ext uri="{BB962C8B-B14F-4D97-AF65-F5344CB8AC3E}">
        <p14:creationId xmlns:p14="http://schemas.microsoft.com/office/powerpoint/2010/main" val="9175987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10704</Words>
  <Application>Microsoft Office PowerPoint</Application>
  <PresentationFormat>Panorámica</PresentationFormat>
  <Paragraphs>1772</Paragraphs>
  <Slides>124</Slides>
  <Notes>41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124</vt:i4>
      </vt:variant>
    </vt:vector>
  </HeadingPairs>
  <TitlesOfParts>
    <vt:vector size="135" baseType="lpstr">
      <vt:lpstr>Arial</vt:lpstr>
      <vt:lpstr>Arial (cuerpo)</vt:lpstr>
      <vt:lpstr>Arial (Titulos)</vt:lpstr>
      <vt:lpstr>Arial Rounded MT Bold</vt:lpstr>
      <vt:lpstr>Calibri</vt:lpstr>
      <vt:lpstr>Calibri Light</vt:lpstr>
      <vt:lpstr>Cambria Math</vt:lpstr>
      <vt:lpstr>Consolas</vt:lpstr>
      <vt:lpstr>Courier New</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 de Vicente</dc:creator>
  <cp:lastModifiedBy>VICTOR JAVIER LLORENTE LAZARO</cp:lastModifiedBy>
  <cp:revision>321</cp:revision>
  <dcterms:created xsi:type="dcterms:W3CDTF">2022-07-21T07:14:48Z</dcterms:created>
  <dcterms:modified xsi:type="dcterms:W3CDTF">2022-09-21T13:38:26Z</dcterms:modified>
</cp:coreProperties>
</file>